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300" r:id="rId2"/>
    <p:sldId id="257" r:id="rId3"/>
    <p:sldId id="258" r:id="rId4"/>
    <p:sldId id="284" r:id="rId5"/>
    <p:sldId id="285" r:id="rId6"/>
    <p:sldId id="286" r:id="rId7"/>
    <p:sldId id="288" r:id="rId8"/>
    <p:sldId id="301" r:id="rId9"/>
    <p:sldId id="264" r:id="rId10"/>
    <p:sldId id="292" r:id="rId11"/>
    <p:sldId id="293" r:id="rId12"/>
    <p:sldId id="295" r:id="rId13"/>
    <p:sldId id="296" r:id="rId14"/>
    <p:sldId id="297" r:id="rId15"/>
    <p:sldId id="299" r:id="rId16"/>
    <p:sldId id="302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Agency FB" panose="020B0503020202020204" pitchFamily="34" charset="0"/>
      <p:regular r:id="rId20"/>
      <p:bold r:id="rId21"/>
    </p:embeddedFont>
    <p:embeddedFont>
      <p:font typeface="Broadway" panose="04040905080B02020502" pitchFamily="82" charset="0"/>
      <p:regular r:id="rId22"/>
    </p:embeddedFont>
    <p:embeddedFont>
      <p:font typeface="UVN Banh Mi" pitchFamily="2" charset="0"/>
      <p:regular r:id="rId23"/>
    </p:embeddedFont>
    <p:embeddedFont>
      <p:font typeface="UVN Huong Que Nang" panose="020E0804040705030404" pitchFamily="34" charset="0"/>
      <p:regular r:id="rId24"/>
    </p:embeddedFont>
    <p:embeddedFont>
      <p:font typeface="UVN Nguyen Du" panose="04030805020802020802" pitchFamily="82" charset="0"/>
      <p:regular r:id="rId25"/>
    </p:embeddedFont>
    <p:embeddedFont>
      <p:font typeface="UVN Saigon" panose="00000400000000000000" pitchFamily="2" charset="0"/>
      <p:regular r:id="rId26"/>
      <p:bold r:id="rId27"/>
      <p:italic r:id="rId28"/>
      <p:boldItalic r:id="rId29"/>
    </p:embeddedFont>
    <p:embeddedFont>
      <p:font typeface="UVN Thang Gieng" panose="02040302060705020202" pitchFamily="18" charset="0"/>
      <p:regular r:id="rId3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8FA"/>
    <a:srgbClr val="F9889C"/>
    <a:srgbClr val="E03C55"/>
    <a:srgbClr val="22968B"/>
    <a:srgbClr val="27AFA2"/>
    <a:srgbClr val="778495"/>
    <a:srgbClr val="DEDEDE"/>
    <a:srgbClr val="DCDCDC"/>
    <a:srgbClr val="E0DFDD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>
        <p:scale>
          <a:sx n="33" d="100"/>
          <a:sy n="33" d="100"/>
        </p:scale>
        <p:origin x="2100" y="63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D900054-8244-485D-BF77-C23D3349C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1" y="5905500"/>
            <a:ext cx="12663387" cy="1237495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8145F3D-26E8-4A87-B15E-6C7DC16C8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4771437"/>
            <a:ext cx="2628900" cy="22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7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DAC825-5C11-46FA-9D9E-7C74075B011B}"/>
              </a:ext>
            </a:extLst>
          </p:cNvPr>
          <p:cNvSpPr txBox="1"/>
          <p:nvPr userDrawn="1"/>
        </p:nvSpPr>
        <p:spPr>
          <a:xfrm>
            <a:off x="0" y="0"/>
            <a:ext cx="97026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VN Thang Gieng" panose="02040302060705020202" pitchFamily="18" charset="0"/>
              </a:rPr>
              <a:t>KTUTS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UVN Thang Gieng" panose="02040302060705020202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DA480-CBFF-485C-8792-3AB26BF97322}"/>
              </a:ext>
            </a:extLst>
          </p:cNvPr>
          <p:cNvSpPr txBox="1"/>
          <p:nvPr userDrawn="1"/>
        </p:nvSpPr>
        <p:spPr>
          <a:xfrm>
            <a:off x="11221734" y="0"/>
            <a:ext cx="97026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UVN Thang Gieng" panose="02040302060705020202" pitchFamily="18" charset="0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D72D9-DD1A-4937-A849-0488CACB9D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36" y="11863137"/>
            <a:ext cx="105846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1" r:id="rId2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3">
            <a:extLst>
              <a:ext uri="{FF2B5EF4-FFF2-40B4-BE49-F238E27FC236}">
                <a16:creationId xmlns:a16="http://schemas.microsoft.com/office/drawing/2014/main" id="{85FF2D5D-A39B-4590-8482-ADD130F76032}"/>
              </a:ext>
            </a:extLst>
          </p:cNvPr>
          <p:cNvSpPr/>
          <p:nvPr/>
        </p:nvSpPr>
        <p:spPr>
          <a:xfrm>
            <a:off x="4058140" y="840920"/>
            <a:ext cx="4074664" cy="1173638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spc="284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Toán</a:t>
            </a:r>
            <a:endParaRPr lang="en-US" altLang="zh-CN" sz="7200" spc="284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46F659-F0C9-413D-8CC5-10082BF601CB}"/>
              </a:ext>
            </a:extLst>
          </p:cNvPr>
          <p:cNvGrpSpPr/>
          <p:nvPr/>
        </p:nvGrpSpPr>
        <p:grpSpPr>
          <a:xfrm>
            <a:off x="1381925" y="2138733"/>
            <a:ext cx="9100522" cy="2618324"/>
            <a:chOff x="1381925" y="2138733"/>
            <a:chExt cx="9100522" cy="2618324"/>
          </a:xfrm>
        </p:grpSpPr>
        <p:sp>
          <p:nvSpPr>
            <p:cNvPr id="3" name="文本框 16">
              <a:extLst>
                <a:ext uri="{FF2B5EF4-FFF2-40B4-BE49-F238E27FC236}">
                  <a16:creationId xmlns:a16="http://schemas.microsoft.com/office/drawing/2014/main" id="{5898BAB1-FF30-466F-9409-15E2FB309022}"/>
                </a:ext>
              </a:extLst>
            </p:cNvPr>
            <p:cNvSpPr txBox="1"/>
            <p:nvPr/>
          </p:nvSpPr>
          <p:spPr>
            <a:xfrm>
              <a:off x="1381925" y="2138733"/>
              <a:ext cx="9056980" cy="2580533"/>
            </a:xfrm>
            <a:prstGeom prst="rect">
              <a:avLst/>
            </a:prstGeom>
            <a:noFill/>
          </p:spPr>
          <p:txBody>
            <a:bodyPr wrap="square" lIns="86697" tIns="43348" rIns="86697" bIns="43348" rtlCol="0">
              <a:spAutoFit/>
            </a:bodyPr>
            <a:lstStyle/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NHÂN VỚI SỐ CÓ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BA CHỮ SỐ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F9889C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(tiếp theo)</a:t>
              </a:r>
              <a:endParaRPr lang="zh-CN" altLang="en-US" sz="5400" b="1" cap="all" dirty="0">
                <a:solidFill>
                  <a:srgbClr val="F9889C"/>
                </a:solidFill>
                <a:latin typeface="UVN Saigon" panose="00000400000000000000" pitchFamily="2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4" name="文本框 16">
              <a:extLst>
                <a:ext uri="{FF2B5EF4-FFF2-40B4-BE49-F238E27FC236}">
                  <a16:creationId xmlns:a16="http://schemas.microsoft.com/office/drawing/2014/main" id="{D4FFDAE5-792C-476A-B43D-A6A4E810B9D3}"/>
                </a:ext>
              </a:extLst>
            </p:cNvPr>
            <p:cNvSpPr txBox="1"/>
            <p:nvPr/>
          </p:nvSpPr>
          <p:spPr>
            <a:xfrm>
              <a:off x="1425467" y="2176524"/>
              <a:ext cx="9056980" cy="2580533"/>
            </a:xfrm>
            <a:prstGeom prst="rect">
              <a:avLst/>
            </a:prstGeom>
            <a:noFill/>
          </p:spPr>
          <p:txBody>
            <a:bodyPr wrap="square" lIns="86697" tIns="43348" rIns="86697" bIns="43348" rtlCol="0">
              <a:spAutoFit/>
            </a:bodyPr>
            <a:lstStyle/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NHÂN VỚI SỐ CÓ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BA CHỮ SỐ </a:t>
              </a:r>
            </a:p>
            <a:p>
              <a:pPr algn="ctr">
                <a:buNone/>
              </a:pPr>
              <a:r>
                <a:rPr lang="en-US" altLang="zh-CN" sz="5400" b="1" cap="all">
                  <a:solidFill>
                    <a:srgbClr val="E03C55"/>
                  </a:solidFill>
                  <a:latin typeface="UVN Saigon" panose="00000400000000000000" pitchFamily="2" charset="0"/>
                  <a:ea typeface="+mj-ea"/>
                  <a:cs typeface="Arial" panose="020B0604020202020204" pitchFamily="34" charset="0"/>
                </a:rPr>
                <a:t>(tiếp theo)</a:t>
              </a:r>
              <a:endParaRPr lang="zh-CN" altLang="en-US" sz="5400" b="1" cap="all" dirty="0">
                <a:solidFill>
                  <a:srgbClr val="E03C55"/>
                </a:solidFill>
                <a:latin typeface="UVN Saigon" panose="00000400000000000000" pitchFamily="2" charset="0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1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1262" y="-4362954"/>
            <a:ext cx="8894260" cy="15408633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22" y="60120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0638" y="212197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01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4674" y="543228"/>
            <a:ext cx="5501027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6" name="!!!TextBox 15">
            <a:extLst>
              <a:ext uri="{FF2B5EF4-FFF2-40B4-BE49-F238E27FC236}">
                <a16:creationId xmlns:a16="http://schemas.microsoft.com/office/drawing/2014/main" id="{D380C6AD-8748-459D-95E0-5603D23472DC}"/>
              </a:ext>
            </a:extLst>
          </p:cNvPr>
          <p:cNvSpPr txBox="1"/>
          <p:nvPr/>
        </p:nvSpPr>
        <p:spPr>
          <a:xfrm>
            <a:off x="662139" y="1596451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a)  523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16">
            <a:extLst>
              <a:ext uri="{FF2B5EF4-FFF2-40B4-BE49-F238E27FC236}">
                <a16:creationId xmlns:a16="http://schemas.microsoft.com/office/drawing/2014/main" id="{B484D671-362A-4640-AEDD-6565B16A4D18}"/>
              </a:ext>
            </a:extLst>
          </p:cNvPr>
          <p:cNvSpPr txBox="1"/>
          <p:nvPr/>
        </p:nvSpPr>
        <p:spPr>
          <a:xfrm>
            <a:off x="4330830" y="1625362"/>
            <a:ext cx="2153968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b)  308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17">
            <a:extLst>
              <a:ext uri="{FF2B5EF4-FFF2-40B4-BE49-F238E27FC236}">
                <a16:creationId xmlns:a16="http://schemas.microsoft.com/office/drawing/2014/main" id="{FD3D28CC-2BA2-41CB-A436-9CEAD31FDFA0}"/>
              </a:ext>
            </a:extLst>
          </p:cNvPr>
          <p:cNvSpPr txBox="1"/>
          <p:nvPr/>
        </p:nvSpPr>
        <p:spPr>
          <a:xfrm>
            <a:off x="7966337" y="1587983"/>
            <a:ext cx="257947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c)  1 309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1" name="!!!TextBox 15">
            <a:extLst>
              <a:ext uri="{FF2B5EF4-FFF2-40B4-BE49-F238E27FC236}">
                <a16:creationId xmlns:a16="http://schemas.microsoft.com/office/drawing/2014/main" id="{BADDF854-F664-4556-BAC8-B7479634A9E9}"/>
              </a:ext>
            </a:extLst>
          </p:cNvPr>
          <p:cNvSpPr txBox="1"/>
          <p:nvPr/>
        </p:nvSpPr>
        <p:spPr>
          <a:xfrm>
            <a:off x="1038723" y="1985135"/>
            <a:ext cx="55706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2" name="!!!TextBox 15">
            <a:extLst>
              <a:ext uri="{FF2B5EF4-FFF2-40B4-BE49-F238E27FC236}">
                <a16:creationId xmlns:a16="http://schemas.microsoft.com/office/drawing/2014/main" id="{93053CD0-2C62-4BFF-A065-5D0A3C44D94C}"/>
              </a:ext>
            </a:extLst>
          </p:cNvPr>
          <p:cNvSpPr txBox="1"/>
          <p:nvPr/>
        </p:nvSpPr>
        <p:spPr>
          <a:xfrm>
            <a:off x="1494125" y="2202243"/>
            <a:ext cx="13762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305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16">
            <a:extLst>
              <a:ext uri="{FF2B5EF4-FFF2-40B4-BE49-F238E27FC236}">
                <a16:creationId xmlns:a16="http://schemas.microsoft.com/office/drawing/2014/main" id="{3988A01E-80CD-423E-8164-CAD26C1D9A90}"/>
              </a:ext>
            </a:extLst>
          </p:cNvPr>
          <p:cNvSpPr txBox="1"/>
          <p:nvPr/>
        </p:nvSpPr>
        <p:spPr>
          <a:xfrm>
            <a:off x="5123921" y="2177287"/>
            <a:ext cx="137621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563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16">
            <a:extLst>
              <a:ext uri="{FF2B5EF4-FFF2-40B4-BE49-F238E27FC236}">
                <a16:creationId xmlns:a16="http://schemas.microsoft.com/office/drawing/2014/main" id="{512CE19B-664C-4DBA-9206-B0B5F4A21817}"/>
              </a:ext>
            </a:extLst>
          </p:cNvPr>
          <p:cNvSpPr txBox="1"/>
          <p:nvPr/>
        </p:nvSpPr>
        <p:spPr>
          <a:xfrm>
            <a:off x="4827871" y="1866584"/>
            <a:ext cx="59209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5" name="!!TextBox 17">
            <a:extLst>
              <a:ext uri="{FF2B5EF4-FFF2-40B4-BE49-F238E27FC236}">
                <a16:creationId xmlns:a16="http://schemas.microsoft.com/office/drawing/2014/main" id="{9979549C-FCCB-4B2A-9E6A-F1ACD81807D0}"/>
              </a:ext>
            </a:extLst>
          </p:cNvPr>
          <p:cNvSpPr txBox="1"/>
          <p:nvPr/>
        </p:nvSpPr>
        <p:spPr>
          <a:xfrm>
            <a:off x="8442333" y="1893386"/>
            <a:ext cx="46031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x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6" name="!!TextBox 17">
            <a:extLst>
              <a:ext uri="{FF2B5EF4-FFF2-40B4-BE49-F238E27FC236}">
                <a16:creationId xmlns:a16="http://schemas.microsoft.com/office/drawing/2014/main" id="{54DC396D-748A-46CA-BDA2-6191555B603D}"/>
              </a:ext>
            </a:extLst>
          </p:cNvPr>
          <p:cNvSpPr txBox="1"/>
          <p:nvPr/>
        </p:nvSpPr>
        <p:spPr>
          <a:xfrm>
            <a:off x="9256072" y="2117869"/>
            <a:ext cx="13762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202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27" name="!!TextBox 28">
            <a:extLst>
              <a:ext uri="{FF2B5EF4-FFF2-40B4-BE49-F238E27FC236}">
                <a16:creationId xmlns:a16="http://schemas.microsoft.com/office/drawing/2014/main" id="{7C66F922-4CCF-4805-9A32-FA4550D11E07}"/>
              </a:ext>
            </a:extLst>
          </p:cNvPr>
          <p:cNvSpPr txBox="1"/>
          <p:nvPr/>
        </p:nvSpPr>
        <p:spPr>
          <a:xfrm>
            <a:off x="601300" y="2797996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UVN Saigon" panose="00000400000000000000" pitchFamily="2" charset="0"/>
              </a:rPr>
              <a:t>2615</a:t>
            </a:r>
          </a:p>
        </p:txBody>
      </p:sp>
      <p:sp>
        <p:nvSpPr>
          <p:cNvPr id="28" name="!!TextBox 28">
            <a:extLst>
              <a:ext uri="{FF2B5EF4-FFF2-40B4-BE49-F238E27FC236}">
                <a16:creationId xmlns:a16="http://schemas.microsoft.com/office/drawing/2014/main" id="{05A3F1A6-9287-4F8F-A66B-F96BF5F25DC1}"/>
              </a:ext>
            </a:extLst>
          </p:cNvPr>
          <p:cNvSpPr txBox="1"/>
          <p:nvPr/>
        </p:nvSpPr>
        <p:spPr>
          <a:xfrm>
            <a:off x="392371" y="3357179"/>
            <a:ext cx="1631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UVN Saigon" panose="00000400000000000000" pitchFamily="2" charset="0"/>
              </a:rPr>
              <a:t>1569</a:t>
            </a: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1D59F2E9-5ED1-40F6-BC5A-E528AA46E733}"/>
              </a:ext>
            </a:extLst>
          </p:cNvPr>
          <p:cNvSpPr txBox="1"/>
          <p:nvPr/>
        </p:nvSpPr>
        <p:spPr>
          <a:xfrm>
            <a:off x="-134941" y="3962971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159515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2584C2AD-1A7C-41B4-9AE0-6AD64ED79594}"/>
              </a:ext>
            </a:extLst>
          </p:cNvPr>
          <p:cNvSpPr txBox="1"/>
          <p:nvPr/>
        </p:nvSpPr>
        <p:spPr>
          <a:xfrm>
            <a:off x="2317531" y="2205762"/>
            <a:ext cx="279392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1" name="!!TextBox 28">
            <a:extLst>
              <a:ext uri="{FF2B5EF4-FFF2-40B4-BE49-F238E27FC236}">
                <a16:creationId xmlns:a16="http://schemas.microsoft.com/office/drawing/2014/main" id="{A7B49E09-2917-4AF0-9EF9-39CD2D1196F6}"/>
              </a:ext>
            </a:extLst>
          </p:cNvPr>
          <p:cNvSpPr txBox="1"/>
          <p:nvPr/>
        </p:nvSpPr>
        <p:spPr>
          <a:xfrm>
            <a:off x="1949960" y="2206211"/>
            <a:ext cx="322945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2" name="!!TextBox 28">
            <a:extLst>
              <a:ext uri="{FF2B5EF4-FFF2-40B4-BE49-F238E27FC236}">
                <a16:creationId xmlns:a16="http://schemas.microsoft.com/office/drawing/2014/main" id="{5C0E752E-F16D-4760-B570-5A438B329FAA}"/>
              </a:ext>
            </a:extLst>
          </p:cNvPr>
          <p:cNvSpPr txBox="1"/>
          <p:nvPr/>
        </p:nvSpPr>
        <p:spPr>
          <a:xfrm>
            <a:off x="1584128" y="2209894"/>
            <a:ext cx="34324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3" name="!!TextBox 28">
            <a:extLst>
              <a:ext uri="{FF2B5EF4-FFF2-40B4-BE49-F238E27FC236}">
                <a16:creationId xmlns:a16="http://schemas.microsoft.com/office/drawing/2014/main" id="{7E85727E-40A7-4986-AB1A-5EE8E8C072BB}"/>
              </a:ext>
            </a:extLst>
          </p:cNvPr>
          <p:cNvSpPr txBox="1"/>
          <p:nvPr/>
        </p:nvSpPr>
        <p:spPr>
          <a:xfrm>
            <a:off x="1949960" y="3499529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5" name="!!TextBox 28">
            <a:extLst>
              <a:ext uri="{FF2B5EF4-FFF2-40B4-BE49-F238E27FC236}">
                <a16:creationId xmlns:a16="http://schemas.microsoft.com/office/drawing/2014/main" id="{1847415F-758E-4508-A4EA-320ADABECFFA}"/>
              </a:ext>
            </a:extLst>
          </p:cNvPr>
          <p:cNvSpPr txBox="1"/>
          <p:nvPr/>
        </p:nvSpPr>
        <p:spPr>
          <a:xfrm>
            <a:off x="2303386" y="3499529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7" name="!!TextBox 28">
            <a:extLst>
              <a:ext uri="{FF2B5EF4-FFF2-40B4-BE49-F238E27FC236}">
                <a16:creationId xmlns:a16="http://schemas.microsoft.com/office/drawing/2014/main" id="{8DC09665-A387-42F8-8996-63B703DE3929}"/>
              </a:ext>
            </a:extLst>
          </p:cNvPr>
          <p:cNvSpPr txBox="1"/>
          <p:nvPr/>
        </p:nvSpPr>
        <p:spPr>
          <a:xfrm>
            <a:off x="4392915" y="2756635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924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8" name="!!TextBox 28">
            <a:extLst>
              <a:ext uri="{FF2B5EF4-FFF2-40B4-BE49-F238E27FC236}">
                <a16:creationId xmlns:a16="http://schemas.microsoft.com/office/drawing/2014/main" id="{56D93085-CCF2-4C4D-9422-F6D824FAE909}"/>
              </a:ext>
            </a:extLst>
          </p:cNvPr>
          <p:cNvSpPr txBox="1"/>
          <p:nvPr/>
        </p:nvSpPr>
        <p:spPr>
          <a:xfrm>
            <a:off x="3839272" y="3322171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1848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39" name="!!TextBox 28">
            <a:extLst>
              <a:ext uri="{FF2B5EF4-FFF2-40B4-BE49-F238E27FC236}">
                <a16:creationId xmlns:a16="http://schemas.microsoft.com/office/drawing/2014/main" id="{FBA20205-D9C3-4F57-A778-6A99E402AE18}"/>
              </a:ext>
            </a:extLst>
          </p:cNvPr>
          <p:cNvSpPr txBox="1"/>
          <p:nvPr/>
        </p:nvSpPr>
        <p:spPr>
          <a:xfrm>
            <a:off x="3424364" y="3925072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1540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6A375B-39ED-4D67-8D7C-93D601B2AC07}"/>
              </a:ext>
            </a:extLst>
          </p:cNvPr>
          <p:cNvCxnSpPr>
            <a:cxnSpLocks/>
          </p:cNvCxnSpPr>
          <p:nvPr/>
        </p:nvCxnSpPr>
        <p:spPr>
          <a:xfrm>
            <a:off x="3971237" y="4645890"/>
            <a:ext cx="25135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!!TextBox 28">
            <a:extLst>
              <a:ext uri="{FF2B5EF4-FFF2-40B4-BE49-F238E27FC236}">
                <a16:creationId xmlns:a16="http://schemas.microsoft.com/office/drawing/2014/main" id="{0A1B3A75-87D9-4BD4-8CC2-0AC9654B4102}"/>
              </a:ext>
            </a:extLst>
          </p:cNvPr>
          <p:cNvSpPr txBox="1"/>
          <p:nvPr/>
        </p:nvSpPr>
        <p:spPr>
          <a:xfrm>
            <a:off x="3420967" y="4670857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173404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2" name="!!TextBox 28">
            <a:extLst>
              <a:ext uri="{FF2B5EF4-FFF2-40B4-BE49-F238E27FC236}">
                <a16:creationId xmlns:a16="http://schemas.microsoft.com/office/drawing/2014/main" id="{016E4072-1092-4E47-AA85-41EE5D283EF7}"/>
              </a:ext>
            </a:extLst>
          </p:cNvPr>
          <p:cNvSpPr txBox="1"/>
          <p:nvPr/>
        </p:nvSpPr>
        <p:spPr>
          <a:xfrm>
            <a:off x="5891710" y="2180113"/>
            <a:ext cx="392288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3" name="!!TextBox 28">
            <a:extLst>
              <a:ext uri="{FF2B5EF4-FFF2-40B4-BE49-F238E27FC236}">
                <a16:creationId xmlns:a16="http://schemas.microsoft.com/office/drawing/2014/main" id="{B4B7594D-4861-4202-A882-A276DCA4475A}"/>
              </a:ext>
            </a:extLst>
          </p:cNvPr>
          <p:cNvSpPr txBox="1"/>
          <p:nvPr/>
        </p:nvSpPr>
        <p:spPr>
          <a:xfrm>
            <a:off x="5559084" y="2177104"/>
            <a:ext cx="343803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4" name="!!TextBox 28">
            <a:extLst>
              <a:ext uri="{FF2B5EF4-FFF2-40B4-BE49-F238E27FC236}">
                <a16:creationId xmlns:a16="http://schemas.microsoft.com/office/drawing/2014/main" id="{158A5509-80AB-4165-B8C4-AB29BF5A4DC4}"/>
              </a:ext>
            </a:extLst>
          </p:cNvPr>
          <p:cNvSpPr txBox="1"/>
          <p:nvPr/>
        </p:nvSpPr>
        <p:spPr>
          <a:xfrm>
            <a:off x="5204885" y="2174461"/>
            <a:ext cx="34643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6F8299-3734-4895-AAB0-278DA38E867E}"/>
              </a:ext>
            </a:extLst>
          </p:cNvPr>
          <p:cNvCxnSpPr>
            <a:cxnSpLocks/>
          </p:cNvCxnSpPr>
          <p:nvPr/>
        </p:nvCxnSpPr>
        <p:spPr>
          <a:xfrm>
            <a:off x="4737100" y="2805414"/>
            <a:ext cx="179755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C6147E-F07D-492A-9E3B-F046BFF2F918}"/>
              </a:ext>
            </a:extLst>
          </p:cNvPr>
          <p:cNvCxnSpPr/>
          <p:nvPr/>
        </p:nvCxnSpPr>
        <p:spPr>
          <a:xfrm>
            <a:off x="1108335" y="2825755"/>
            <a:ext cx="18316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917805-D3BD-4205-99F0-1A89829E35EF}"/>
              </a:ext>
            </a:extLst>
          </p:cNvPr>
          <p:cNvCxnSpPr>
            <a:cxnSpLocks/>
          </p:cNvCxnSpPr>
          <p:nvPr/>
        </p:nvCxnSpPr>
        <p:spPr>
          <a:xfrm>
            <a:off x="392371" y="3994870"/>
            <a:ext cx="262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!!TextBox 28">
            <a:extLst>
              <a:ext uri="{FF2B5EF4-FFF2-40B4-BE49-F238E27FC236}">
                <a16:creationId xmlns:a16="http://schemas.microsoft.com/office/drawing/2014/main" id="{249D2629-B770-4C92-995B-F254E20C6895}"/>
              </a:ext>
            </a:extLst>
          </p:cNvPr>
          <p:cNvSpPr txBox="1"/>
          <p:nvPr/>
        </p:nvSpPr>
        <p:spPr>
          <a:xfrm>
            <a:off x="8378891" y="2774708"/>
            <a:ext cx="2679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7" name="!!TextBox 28">
            <a:extLst>
              <a:ext uri="{FF2B5EF4-FFF2-40B4-BE49-F238E27FC236}">
                <a16:creationId xmlns:a16="http://schemas.microsoft.com/office/drawing/2014/main" id="{8E79C6F1-2898-491E-AA5C-A1428B3362FC}"/>
              </a:ext>
            </a:extLst>
          </p:cNvPr>
          <p:cNvSpPr txBox="1"/>
          <p:nvPr/>
        </p:nvSpPr>
        <p:spPr>
          <a:xfrm>
            <a:off x="8201865" y="3341363"/>
            <a:ext cx="1631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8" name="!!TextBox 28">
            <a:extLst>
              <a:ext uri="{FF2B5EF4-FFF2-40B4-BE49-F238E27FC236}">
                <a16:creationId xmlns:a16="http://schemas.microsoft.com/office/drawing/2014/main" id="{2ADBD35D-0B75-4CF5-BAF4-AC898F3D982B}"/>
              </a:ext>
            </a:extLst>
          </p:cNvPr>
          <p:cNvSpPr txBox="1"/>
          <p:nvPr/>
        </p:nvSpPr>
        <p:spPr>
          <a:xfrm>
            <a:off x="7630983" y="4040973"/>
            <a:ext cx="3415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UVN Saigon" panose="00000400000000000000" pitchFamily="2" charset="0"/>
              </a:rPr>
              <a:t>264418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49" name="!!TextBox 28">
            <a:extLst>
              <a:ext uri="{FF2B5EF4-FFF2-40B4-BE49-F238E27FC236}">
                <a16:creationId xmlns:a16="http://schemas.microsoft.com/office/drawing/2014/main" id="{FA3CD4A5-D8E3-47E5-AA02-426B39D52721}"/>
              </a:ext>
            </a:extLst>
          </p:cNvPr>
          <p:cNvSpPr txBox="1"/>
          <p:nvPr/>
        </p:nvSpPr>
        <p:spPr>
          <a:xfrm>
            <a:off x="10072640" y="2130569"/>
            <a:ext cx="279392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0" name="!!TextBox 28">
            <a:extLst>
              <a:ext uri="{FF2B5EF4-FFF2-40B4-BE49-F238E27FC236}">
                <a16:creationId xmlns:a16="http://schemas.microsoft.com/office/drawing/2014/main" id="{2AE9D5F5-3178-4DF5-A28F-3D63754AE8CB}"/>
              </a:ext>
            </a:extLst>
          </p:cNvPr>
          <p:cNvSpPr txBox="1"/>
          <p:nvPr/>
        </p:nvSpPr>
        <p:spPr>
          <a:xfrm>
            <a:off x="9703656" y="2130569"/>
            <a:ext cx="322945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1" name="!!TextBox 28">
            <a:extLst>
              <a:ext uri="{FF2B5EF4-FFF2-40B4-BE49-F238E27FC236}">
                <a16:creationId xmlns:a16="http://schemas.microsoft.com/office/drawing/2014/main" id="{DFEAB23C-10F0-4E65-AA80-2CF52FB8AAB2}"/>
              </a:ext>
            </a:extLst>
          </p:cNvPr>
          <p:cNvSpPr txBox="1"/>
          <p:nvPr/>
        </p:nvSpPr>
        <p:spPr>
          <a:xfrm>
            <a:off x="9348568" y="2119804"/>
            <a:ext cx="343244" cy="707886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2" name="!!TextBox 28">
            <a:extLst>
              <a:ext uri="{FF2B5EF4-FFF2-40B4-BE49-F238E27FC236}">
                <a16:creationId xmlns:a16="http://schemas.microsoft.com/office/drawing/2014/main" id="{77C26E29-8CD6-405B-997B-2ED21AE7C1CD}"/>
              </a:ext>
            </a:extLst>
          </p:cNvPr>
          <p:cNvSpPr txBox="1"/>
          <p:nvPr/>
        </p:nvSpPr>
        <p:spPr>
          <a:xfrm>
            <a:off x="9759454" y="3483713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53" name="!!TextBox 28">
            <a:extLst>
              <a:ext uri="{FF2B5EF4-FFF2-40B4-BE49-F238E27FC236}">
                <a16:creationId xmlns:a16="http://schemas.microsoft.com/office/drawing/2014/main" id="{444A34C2-2BFF-421B-84DB-954B7CDB4BC4}"/>
              </a:ext>
            </a:extLst>
          </p:cNvPr>
          <p:cNvSpPr txBox="1"/>
          <p:nvPr/>
        </p:nvSpPr>
        <p:spPr>
          <a:xfrm>
            <a:off x="10112880" y="3483713"/>
            <a:ext cx="273443" cy="369332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909F9D-299A-4155-8E48-11DE98920779}"/>
              </a:ext>
            </a:extLst>
          </p:cNvPr>
          <p:cNvCxnSpPr/>
          <p:nvPr/>
        </p:nvCxnSpPr>
        <p:spPr>
          <a:xfrm>
            <a:off x="8874731" y="2796829"/>
            <a:ext cx="18316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BE468D3-77AC-49F2-8097-E4638D625B1C}"/>
              </a:ext>
            </a:extLst>
          </p:cNvPr>
          <p:cNvCxnSpPr>
            <a:cxnSpLocks/>
          </p:cNvCxnSpPr>
          <p:nvPr/>
        </p:nvCxnSpPr>
        <p:spPr>
          <a:xfrm>
            <a:off x="8149903" y="4037351"/>
            <a:ext cx="26272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F571DFF9-80CE-418E-8EE4-DE2FD83D7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07" y="4550261"/>
            <a:ext cx="2511770" cy="2542252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61430179-FEDF-44C5-822D-AF77F9D60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97" y="82677"/>
            <a:ext cx="866492" cy="12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0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750"/>
                            </p:stCondLst>
                            <p:childTnLst>
                              <p:par>
                                <p:cTn id="1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7" grpId="0"/>
      <p:bldP spid="38" grpId="0"/>
      <p:bldP spid="39" grpId="0"/>
      <p:bldP spid="41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/>
      <p:bldP spid="47" grpId="0"/>
      <p:bldP spid="48" grpId="0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0653" y="-2927350"/>
            <a:ext cx="7338098" cy="127127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7"/>
            <a:ext cx="1749140" cy="1647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810BAA-8F4A-487E-BF52-CD9DCFA7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154205" y="2551842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3498241" y="2882873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1ABE5A-5CA2-4C92-BCDB-892E136B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14191A6-0BD0-47B4-8F95-B6EF01B7D7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1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292" y="-3686276"/>
            <a:ext cx="8028034" cy="13907961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5A9257-29C2-4E43-A720-CF4DB3E2F279}"/>
              </a:ext>
            </a:extLst>
          </p:cNvPr>
          <p:cNvGrpSpPr/>
          <p:nvPr/>
        </p:nvGrpSpPr>
        <p:grpSpPr>
          <a:xfrm>
            <a:off x="6938787" y="2009941"/>
            <a:ext cx="5066596" cy="4886095"/>
            <a:chOff x="6938787" y="2009941"/>
            <a:chExt cx="5066596" cy="4886095"/>
          </a:xfrm>
        </p:grpSpPr>
        <p:pic>
          <p:nvPicPr>
            <p:cNvPr id="9" name="!!Picture 7">
              <a:extLst>
                <a:ext uri="{FF2B5EF4-FFF2-40B4-BE49-F238E27FC236}">
                  <a16:creationId xmlns:a16="http://schemas.microsoft.com/office/drawing/2014/main" id="{C81BA924-BEA7-477C-8F81-3D3A4AA05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25" b="90000" l="10000" r="90000">
                          <a14:foregroundMark x1="30500" y1="11375" x2="29500" y2="16375"/>
                          <a14:foregroundMark x1="22500" y1="6625" x2="24500" y2="6625"/>
                          <a14:foregroundMark x1="28375" y1="23500" x2="30750" y2="27625"/>
                          <a14:foregroundMark x1="45750" y1="34625" x2="46125" y2="34500"/>
                          <a14:foregroundMark x1="58500" y1="35375" x2="59625" y2="35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5925" r="22407" b="35539"/>
            <a:stretch/>
          </p:blipFill>
          <p:spPr>
            <a:xfrm>
              <a:off x="6938787" y="2448232"/>
              <a:ext cx="5066596" cy="444780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DBF4E48-4AA6-4094-AD1B-2A8DCAEDCA3B}"/>
                </a:ext>
              </a:extLst>
            </p:cNvPr>
            <p:cNvSpPr/>
            <p:nvPr/>
          </p:nvSpPr>
          <p:spPr>
            <a:xfrm>
              <a:off x="7400616" y="2712534"/>
              <a:ext cx="944576" cy="861339"/>
            </a:xfrm>
            <a:prstGeom prst="rect">
              <a:avLst/>
            </a:prstGeom>
            <a:solidFill>
              <a:srgbClr val="ECF0F9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E160C8-4A59-410C-8F05-A803E517FA7D}"/>
                </a:ext>
              </a:extLst>
            </p:cNvPr>
            <p:cNvSpPr txBox="1"/>
            <p:nvPr/>
          </p:nvSpPr>
          <p:spPr>
            <a:xfrm>
              <a:off x="7490811" y="2009941"/>
              <a:ext cx="1013632" cy="186204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11500">
                  <a:solidFill>
                    <a:srgbClr val="FF0000"/>
                  </a:solidFill>
                  <a:latin typeface="UVN Saigon" panose="00000400000000000000" pitchFamily="2" charset="0"/>
                </a:rPr>
                <a:t>s</a:t>
              </a:r>
              <a:endParaRPr lang="en-US" sz="11500" dirty="0">
                <a:solidFill>
                  <a:srgbClr val="FF0000"/>
                </a:solidFill>
                <a:latin typeface="UVN Saigon" panose="00000400000000000000" pitchFamily="2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4341339" y="3764389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857568" y="4588465"/>
            <a:ext cx="2045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2280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!!Picture 7">
            <a:extLst>
              <a:ext uri="{FF2B5EF4-FFF2-40B4-BE49-F238E27FC236}">
                <a16:creationId xmlns:a16="http://schemas.microsoft.com/office/drawing/2014/main" id="{38C69A98-04CF-44F0-BC3B-5CE5D3F68B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2" b="94083" l="9581" r="89521">
                        <a14:foregroundMark x1="45808" y1="92012" x2="45808" y2="92012"/>
                        <a14:foregroundMark x1="50299" y1="93491" x2="50299" y2="93491"/>
                        <a14:foregroundMark x1="56886" y1="93491" x2="56886" y2="93491"/>
                        <a14:foregroundMark x1="54491" y1="94083" x2="47904" y2="94083"/>
                        <a14:foregroundMark x1="41317" y1="28698" x2="39820" y2="34320"/>
                        <a14:foregroundMark x1="42216" y1="29882" x2="37126" y2="40828"/>
                        <a14:foregroundMark x1="37126" y1="40828" x2="36826" y2="43787"/>
                        <a14:foregroundMark x1="30539" y1="21893" x2="30539" y2="21893"/>
                        <a14:foregroundMark x1="32335" y1="28698" x2="32335" y2="28698"/>
                        <a14:foregroundMark x1="55689" y1="12426" x2="55689" y2="12426"/>
                        <a14:foregroundMark x1="51796" y1="19527" x2="51796" y2="19527"/>
                        <a14:foregroundMark x1="75150" y1="27811" x2="75150" y2="27811"/>
                        <a14:foregroundMark x1="70060" y1="33136" x2="70060" y2="3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6652" r="21134" b="33806"/>
          <a:stretch/>
        </p:blipFill>
        <p:spPr>
          <a:xfrm>
            <a:off x="7699461" y="1940989"/>
            <a:ext cx="4673904" cy="49465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4351502" y="3808410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64B7CDD-4F93-459A-A843-7AF3BD2FC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97449B74-3FEB-4F07-8A4F-494D1FBE2D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292" y="-3524981"/>
            <a:ext cx="8028034" cy="13907961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3949924" y="3726361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482540" y="4590839"/>
            <a:ext cx="235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10488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3946906" y="3772194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!!Picture 7">
            <a:extLst>
              <a:ext uri="{FF2B5EF4-FFF2-40B4-BE49-F238E27FC236}">
                <a16:creationId xmlns:a16="http://schemas.microsoft.com/office/drawing/2014/main" id="{E8715092-CA1C-4581-8B3E-E2AA8EA66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3458" y1="14869" x2="63458" y2="14869"/>
                        <a14:foregroundMark x1="62868" y1="18464" x2="62868" y2="18464"/>
                        <a14:foregroundMark x1="39686" y1="33170" x2="39686" y2="33170"/>
                        <a14:foregroundMark x1="36739" y1="36275" x2="37525" y2="35294"/>
                        <a14:foregroundMark x1="53045" y1="32026" x2="53045" y2="3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6460" r="19416" b="31958"/>
          <a:stretch/>
        </p:blipFill>
        <p:spPr>
          <a:xfrm>
            <a:off x="6855151" y="3106121"/>
            <a:ext cx="3246186" cy="37518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0B33D3A-FA59-4022-AA82-BAF44AA2DAF2}"/>
              </a:ext>
            </a:extLst>
          </p:cNvPr>
          <p:cNvGrpSpPr/>
          <p:nvPr/>
        </p:nvGrpSpPr>
        <p:grpSpPr>
          <a:xfrm>
            <a:off x="7120228" y="2411845"/>
            <a:ext cx="4087169" cy="4756005"/>
            <a:chOff x="7120228" y="2411845"/>
            <a:chExt cx="4087169" cy="4756005"/>
          </a:xfrm>
        </p:grpSpPr>
        <p:pic>
          <p:nvPicPr>
            <p:cNvPr id="27" name="!!Picture 7">
              <a:extLst>
                <a:ext uri="{FF2B5EF4-FFF2-40B4-BE49-F238E27FC236}">
                  <a16:creationId xmlns:a16="http://schemas.microsoft.com/office/drawing/2014/main" id="{C67CF553-CFCF-446B-914F-F0BDA826F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10000" r="90000">
                          <a14:foregroundMark x1="70250" y1="11625" x2="70250" y2="11625"/>
                          <a14:foregroundMark x1="69125" y1="10125" x2="63625" y2="14625"/>
                          <a14:foregroundMark x1="63625" y1="14625" x2="68750" y2="19500"/>
                          <a14:foregroundMark x1="68750" y1="19500" x2="76125" y2="16875"/>
                          <a14:foregroundMark x1="76125" y1="16875" x2="71625" y2="14375"/>
                          <a14:foregroundMark x1="63250" y1="9875" x2="57625" y2="18750"/>
                          <a14:foregroundMark x1="57625" y1="18750" x2="60500" y2="25625"/>
                          <a14:foregroundMark x1="60500" y1="25625" x2="72750" y2="26625"/>
                          <a14:foregroundMark x1="72750" y1="26625" x2="79875" y2="24500"/>
                          <a14:foregroundMark x1="79875" y1="24500" x2="82125" y2="15500"/>
                          <a14:foregroundMark x1="82125" y1="15500" x2="70500" y2="9875"/>
                          <a14:foregroundMark x1="70500" y1="9875" x2="63250" y2="9500"/>
                          <a14:foregroundMark x1="41500" y1="67000" x2="41500" y2="67000"/>
                          <a14:foregroundMark x1="55500" y1="66000" x2="55500" y2="6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3" r="12570" b="30650"/>
            <a:stretch/>
          </p:blipFill>
          <p:spPr>
            <a:xfrm>
              <a:off x="7120228" y="2411845"/>
              <a:ext cx="4087169" cy="4756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E9CEAF-89EB-432D-ADE2-992CE7A617B4}"/>
                </a:ext>
              </a:extLst>
            </p:cNvPr>
            <p:cNvSpPr txBox="1"/>
            <p:nvPr/>
          </p:nvSpPr>
          <p:spPr>
            <a:xfrm>
              <a:off x="9451260" y="3003912"/>
              <a:ext cx="1142643" cy="914400"/>
            </a:xfrm>
            <a:prstGeom prst="rect">
              <a:avLst/>
            </a:prstGeom>
            <a:solidFill>
              <a:srgbClr val="D1D1D1"/>
            </a:solidFill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11500">
                  <a:solidFill>
                    <a:srgbClr val="FF0000"/>
                  </a:solidFill>
                  <a:latin typeface="UVN Saigon" panose="00000400000000000000" pitchFamily="2" charset="0"/>
                </a:rPr>
                <a:t>s</a:t>
              </a:r>
              <a:endParaRPr lang="en-US" sz="11500" dirty="0">
                <a:solidFill>
                  <a:srgbClr val="FF0000"/>
                </a:solidFill>
                <a:latin typeface="UVN Saigon" panose="000004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1F0C35A-B3B1-4C4F-BD92-3816BF576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050677C5-1ED6-4EEE-A8D0-B86CDBF303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8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0869" y="-3422912"/>
            <a:ext cx="8028034" cy="13907961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61" y="156438"/>
            <a:ext cx="1749140" cy="1647741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71102" y="276338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02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1615138" y="607369"/>
            <a:ext cx="6730054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Đúng ghi Đ, sai ghi S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1" name="!!TextBox 28">
            <a:extLst>
              <a:ext uri="{FF2B5EF4-FFF2-40B4-BE49-F238E27FC236}">
                <a16:creationId xmlns:a16="http://schemas.microsoft.com/office/drawing/2014/main" id="{F56C6878-A6FC-4214-9316-1FBBC908D1C9}"/>
              </a:ext>
            </a:extLst>
          </p:cNvPr>
          <p:cNvSpPr txBox="1"/>
          <p:nvPr/>
        </p:nvSpPr>
        <p:spPr>
          <a:xfrm>
            <a:off x="3710844" y="2332247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203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2" name="!!TextBox 29">
            <a:extLst>
              <a:ext uri="{FF2B5EF4-FFF2-40B4-BE49-F238E27FC236}">
                <a16:creationId xmlns:a16="http://schemas.microsoft.com/office/drawing/2014/main" id="{86A6C15B-0D59-4C8E-8F17-A7BD06244865}"/>
              </a:ext>
            </a:extLst>
          </p:cNvPr>
          <p:cNvSpPr txBox="1"/>
          <p:nvPr/>
        </p:nvSpPr>
        <p:spPr>
          <a:xfrm>
            <a:off x="3616364" y="1753817"/>
            <a:ext cx="2924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456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3" name="!!TextBox 30">
            <a:extLst>
              <a:ext uri="{FF2B5EF4-FFF2-40B4-BE49-F238E27FC236}">
                <a16:creationId xmlns:a16="http://schemas.microsoft.com/office/drawing/2014/main" id="{4CC605B2-A025-4AB4-8F6C-F10F77872BA8}"/>
              </a:ext>
            </a:extLst>
          </p:cNvPr>
          <p:cNvSpPr txBox="1"/>
          <p:nvPr/>
        </p:nvSpPr>
        <p:spPr>
          <a:xfrm>
            <a:off x="3710844" y="1864433"/>
            <a:ext cx="864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x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8">
            <a:extLst>
              <a:ext uri="{FF2B5EF4-FFF2-40B4-BE49-F238E27FC236}">
                <a16:creationId xmlns:a16="http://schemas.microsoft.com/office/drawing/2014/main" id="{70641E8B-0047-40AA-90DB-E7879B152670}"/>
              </a:ext>
            </a:extLst>
          </p:cNvPr>
          <p:cNvSpPr txBox="1"/>
          <p:nvPr/>
        </p:nvSpPr>
        <p:spPr>
          <a:xfrm>
            <a:off x="3533848" y="3087308"/>
            <a:ext cx="2679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1368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28">
            <a:extLst>
              <a:ext uri="{FF2B5EF4-FFF2-40B4-BE49-F238E27FC236}">
                <a16:creationId xmlns:a16="http://schemas.microsoft.com/office/drawing/2014/main" id="{2672E12F-4A2F-4CCB-A2CC-2CCE65E961AA}"/>
              </a:ext>
            </a:extLst>
          </p:cNvPr>
          <p:cNvSpPr txBox="1"/>
          <p:nvPr/>
        </p:nvSpPr>
        <p:spPr>
          <a:xfrm>
            <a:off x="3564916" y="3726361"/>
            <a:ext cx="1449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912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28">
            <a:extLst>
              <a:ext uri="{FF2B5EF4-FFF2-40B4-BE49-F238E27FC236}">
                <a16:creationId xmlns:a16="http://schemas.microsoft.com/office/drawing/2014/main" id="{98454BFD-3DE5-4A13-9669-2CFEB3626A21}"/>
              </a:ext>
            </a:extLst>
          </p:cNvPr>
          <p:cNvSpPr txBox="1"/>
          <p:nvPr/>
        </p:nvSpPr>
        <p:spPr>
          <a:xfrm>
            <a:off x="3479041" y="4541635"/>
            <a:ext cx="235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UVN Saigon" panose="00000400000000000000" pitchFamily="2" charset="0"/>
              </a:rPr>
              <a:t>92568</a:t>
            </a:r>
            <a:endParaRPr lang="en-US" sz="4400" b="1" dirty="0">
              <a:latin typeface="UVN Saigon" panose="000004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D8852C-8E74-4775-88AE-9A3819F34A56}"/>
              </a:ext>
            </a:extLst>
          </p:cNvPr>
          <p:cNvCxnSpPr>
            <a:cxnSpLocks/>
          </p:cNvCxnSpPr>
          <p:nvPr/>
        </p:nvCxnSpPr>
        <p:spPr>
          <a:xfrm>
            <a:off x="3637994" y="4528801"/>
            <a:ext cx="219994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0DBEB-AC18-43C7-9809-31912C7F320A}"/>
              </a:ext>
            </a:extLst>
          </p:cNvPr>
          <p:cNvSpPr/>
          <p:nvPr/>
        </p:nvSpPr>
        <p:spPr>
          <a:xfrm>
            <a:off x="3561898" y="3772194"/>
            <a:ext cx="1449952" cy="61238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395BC24-6E5D-4930-A490-F2E720601B54}"/>
              </a:ext>
            </a:extLst>
          </p:cNvPr>
          <p:cNvSpPr txBox="1"/>
          <p:nvPr/>
        </p:nvSpPr>
        <p:spPr>
          <a:xfrm>
            <a:off x="4885471" y="2327814"/>
            <a:ext cx="335965" cy="769441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9D770F-C0FC-4006-A301-E06AD4B0E42A}"/>
              </a:ext>
            </a:extLst>
          </p:cNvPr>
          <p:cNvCxnSpPr>
            <a:cxnSpLocks/>
          </p:cNvCxnSpPr>
          <p:nvPr/>
        </p:nvCxnSpPr>
        <p:spPr>
          <a:xfrm>
            <a:off x="4020532" y="3087307"/>
            <a:ext cx="171935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!!Picture 7">
            <a:extLst>
              <a:ext uri="{FF2B5EF4-FFF2-40B4-BE49-F238E27FC236}">
                <a16:creationId xmlns:a16="http://schemas.microsoft.com/office/drawing/2014/main" id="{A4B7130F-A9C5-4EA8-96B4-C305D7D54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03" b="64216" l="15326" r="70690">
                        <a14:foregroundMark x1="23180" y1="24673" x2="23180" y2="24673"/>
                        <a14:foregroundMark x1="21648" y1="29902" x2="24138" y2="24673"/>
                        <a14:foregroundMark x1="22797" y1="33007" x2="22797" y2="33007"/>
                        <a14:foregroundMark x1="18539" y1="19924" x2="16092" y2="19118"/>
                        <a14:foregroundMark x1="24521" y1="21895" x2="23087" y2="21423"/>
                        <a14:foregroundMark x1="16092" y1="19118" x2="15517" y2="21569"/>
                        <a14:foregroundMark x1="50958" y1="18627" x2="60536" y2="17974"/>
                        <a14:foregroundMark x1="60536" y1="17974" x2="60920" y2="17974"/>
                        <a14:foregroundMark x1="41571" y1="19444" x2="37931" y2="19771"/>
                        <a14:foregroundMark x1="40421" y1="18627" x2="42912" y2="16993"/>
                        <a14:foregroundMark x1="54215" y1="47222" x2="53065" y2="51471"/>
                        <a14:foregroundMark x1="47701" y1="56046" x2="55939" y2="55719"/>
                        <a14:foregroundMark x1="55939" y1="55719" x2="55939" y2="55719"/>
                        <a14:foregroundMark x1="61303" y1="57680" x2="53065" y2="57680"/>
                        <a14:foregroundMark x1="53065" y1="57680" x2="53065" y2="57680"/>
                        <a14:foregroundMark x1="47318" y1="59150" x2="51916" y2="59150"/>
                        <a14:foregroundMark x1="44828" y1="59150" x2="51533" y2="64379"/>
                        <a14:foregroundMark x1="51533" y1="64379" x2="51916" y2="64379"/>
                        <a14:foregroundMark x1="49808" y1="34314" x2="49808" y2="34314"/>
                        <a14:foregroundMark x1="45785" y1="33660" x2="45785" y2="33660"/>
                        <a14:foregroundMark x1="44444" y1="33987" x2="44444" y2="33987"/>
                        <a14:foregroundMark x1="45211" y1="35784" x2="49425" y2="35131"/>
                        <a14:foregroundMark x1="60345" y1="34314" x2="59579" y2="33987"/>
                        <a14:foregroundMark x1="60345" y1="31209" x2="59962" y2="31536"/>
                        <a14:foregroundMark x1="61686" y1="33987" x2="58046" y2="35131"/>
                        <a14:foregroundMark x1="64176" y1="34314" x2="57088" y2="32026"/>
                        <a14:foregroundMark x1="46169" y1="32680" x2="64368" y2="33824"/>
                        <a14:foregroundMark x1="64368" y1="33824" x2="60920" y2="33333"/>
                        <a14:foregroundMark x1="64559" y1="32353" x2="45785" y2="34150"/>
                        <a14:foregroundMark x1="45785" y1="34150" x2="44828" y2="33987"/>
                        <a14:foregroundMark x1="48084" y1="32026" x2="43678" y2="32353"/>
                        <a14:foregroundMark x1="19713" y1="18407" x2="18774" y2="17320"/>
                        <a14:foregroundMark x1="18774" y1="17320" x2="17816" y2="17320"/>
                        <a14:foregroundMark x1="25209" y1="20359" x2="25670" y2="20752"/>
                        <a14:foregroundMark x1="22414" y1="17974" x2="24705" y2="19929"/>
                        <a14:foregroundMark x1="22605" y1="33824" x2="23372" y2="34150"/>
                        <a14:foregroundMark x1="67816" y1="16503" x2="67816" y2="16503"/>
                        <a14:foregroundMark x1="70307" y1="32843" x2="70307" y2="32843"/>
                        <a14:backgroundMark x1="20690" y1="20425" x2="20690" y2="20425"/>
                        <a14:backgroundMark x1="22031" y1="20752" x2="19923" y2="20752"/>
                        <a14:backgroundMark x1="22414" y1="21078" x2="22797" y2="21569"/>
                        <a14:backgroundMark x1="19923" y1="20752" x2="19157" y2="20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3420" r="22399" b="40646"/>
          <a:stretch/>
        </p:blipFill>
        <p:spPr>
          <a:xfrm>
            <a:off x="6292574" y="3531069"/>
            <a:ext cx="4146282" cy="33650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DA1F4-8CFB-4357-981C-BD0DCF6ED165}"/>
              </a:ext>
            </a:extLst>
          </p:cNvPr>
          <p:cNvGrpSpPr/>
          <p:nvPr/>
        </p:nvGrpSpPr>
        <p:grpSpPr>
          <a:xfrm>
            <a:off x="7403462" y="2208670"/>
            <a:ext cx="4788538" cy="4649330"/>
            <a:chOff x="7366437" y="2478133"/>
            <a:chExt cx="4788538" cy="46493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B4D5BF-1A89-4C46-A289-96F6EE1E209E}"/>
                </a:ext>
              </a:extLst>
            </p:cNvPr>
            <p:cNvGrpSpPr/>
            <p:nvPr/>
          </p:nvGrpSpPr>
          <p:grpSpPr>
            <a:xfrm>
              <a:off x="7366437" y="2478133"/>
              <a:ext cx="4788538" cy="4649330"/>
              <a:chOff x="7366437" y="2478133"/>
              <a:chExt cx="4788538" cy="464933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F1C0BE2-D072-4EE4-ADB8-2944DC956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206" b="69681" l="31383" r="85284">
                            <a14:foregroundMark x1="43085" y1="35993" x2="52837" y2="38121"/>
                            <a14:foregroundMark x1="52837" y1="38121" x2="52660" y2="35461"/>
                            <a14:foregroundMark x1="43794" y1="32092" x2="39539" y2="36525"/>
                            <a14:foregroundMark x1="33865" y1="35106" x2="34043" y2="40248"/>
                            <a14:foregroundMark x1="32447" y1="36525" x2="31383" y2="37589"/>
                            <a14:foregroundMark x1="46809" y1="40248" x2="50355" y2="40603"/>
                            <a14:foregroundMark x1="37589" y1="57270" x2="36702" y2="56738"/>
                            <a14:foregroundMark x1="46277" y1="54787" x2="46809" y2="58865"/>
                            <a14:foregroundMark x1="43794" y1="62234" x2="45922" y2="62943"/>
                            <a14:foregroundMark x1="52128" y1="64894" x2="51064" y2="69681"/>
                            <a14:foregroundMark x1="57270" y1="35638" x2="54078" y2="343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53" r="8132" b="37361"/>
              <a:stretch/>
            </p:blipFill>
            <p:spPr>
              <a:xfrm>
                <a:off x="7366437" y="2478133"/>
                <a:ext cx="4788538" cy="464933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12B341-C979-48BC-B3AA-73E0D4E8EA2D}"/>
                  </a:ext>
                </a:extLst>
              </p:cNvPr>
              <p:cNvSpPr txBox="1"/>
              <p:nvPr/>
            </p:nvSpPr>
            <p:spPr>
              <a:xfrm>
                <a:off x="10054427" y="3404935"/>
                <a:ext cx="1360902" cy="923330"/>
              </a:xfrm>
              <a:prstGeom prst="rect">
                <a:avLst/>
              </a:prstGeom>
              <a:solidFill>
                <a:srgbClr val="E0DFDD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  <a:latin typeface="UVN Saigon" panose="00000400000000000000" pitchFamily="2" charset="0"/>
                  </a:rPr>
                  <a:t>Đ</a:t>
                </a:r>
                <a:endParaRPr lang="en-US" sz="5400" b="1" dirty="0">
                  <a:solidFill>
                    <a:srgbClr val="FF0000"/>
                  </a:solidFill>
                  <a:latin typeface="UVN Saigon" panose="00000400000000000000" pitchFamily="2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73D64-BB27-4D9A-A163-B8627E180102}"/>
                </a:ext>
              </a:extLst>
            </p:cNvPr>
            <p:cNvSpPr/>
            <p:nvPr/>
          </p:nvSpPr>
          <p:spPr>
            <a:xfrm>
              <a:off x="9862098" y="3428999"/>
              <a:ext cx="268873" cy="297362"/>
            </a:xfrm>
            <a:prstGeom prst="rect">
              <a:avLst/>
            </a:prstGeom>
            <a:solidFill>
              <a:srgbClr val="DEDEDE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1A3CCCE-868F-4152-ABC8-183282AAD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28306"/>
            <a:ext cx="2511770" cy="2542252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883C89CD-4267-4CAD-837E-255B2BBA69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" y="3115570"/>
            <a:ext cx="700192" cy="9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051" y="-3414779"/>
            <a:ext cx="7338098" cy="134428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28" y="2429737"/>
            <a:ext cx="646755" cy="902328"/>
          </a:xfrm>
          <a:prstGeom prst="rect">
            <a:avLst/>
          </a:prstGeom>
        </p:spPr>
      </p:pic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165927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80" name="!!TextBox 8">
            <a:extLst>
              <a:ext uri="{FF2B5EF4-FFF2-40B4-BE49-F238E27FC236}">
                <a16:creationId xmlns:a16="http://schemas.microsoft.com/office/drawing/2014/main" id="{9EC28A48-5C81-444B-8AEA-267C44E9C8B1}"/>
              </a:ext>
            </a:extLst>
          </p:cNvPr>
          <p:cNvSpPr txBox="1"/>
          <p:nvPr/>
        </p:nvSpPr>
        <p:spPr>
          <a:xfrm>
            <a:off x="1784951" y="3199151"/>
            <a:ext cx="7838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kumimoji="0" sz="6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 	2. Làm SBT Toán</a:t>
            </a:r>
          </a:p>
        </p:txBody>
      </p:sp>
      <p:sp>
        <p:nvSpPr>
          <p:cNvPr id="75" name="!!TextBox 8">
            <a:extLst>
              <a:ext uri="{FF2B5EF4-FFF2-40B4-BE49-F238E27FC236}">
                <a16:creationId xmlns:a16="http://schemas.microsoft.com/office/drawing/2014/main" id="{4CC646FF-EDDC-4865-9A99-042DAB95AEBF}"/>
              </a:ext>
            </a:extLst>
          </p:cNvPr>
          <p:cNvSpPr txBox="1"/>
          <p:nvPr/>
        </p:nvSpPr>
        <p:spPr>
          <a:xfrm>
            <a:off x="2726795" y="2013187"/>
            <a:ext cx="7106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1. Làm BT vào vở</a:t>
            </a:r>
            <a:endParaRPr lang="zh-CN" altLang="en-US" sz="7200" b="1">
              <a:latin typeface="+mj-lt"/>
            </a:endParaRPr>
          </a:p>
        </p:txBody>
      </p:sp>
      <p:grpSp>
        <p:nvGrpSpPr>
          <p:cNvPr id="50" name="PA_库_组合 1">
            <a:extLst>
              <a:ext uri="{FF2B5EF4-FFF2-40B4-BE49-F238E27FC236}">
                <a16:creationId xmlns:a16="http://schemas.microsoft.com/office/drawing/2014/main" id="{1D05FC4E-AAB8-43FE-A46C-1D05FAC4F72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352941" y="4878925"/>
            <a:ext cx="2352897" cy="1998274"/>
            <a:chOff x="4711483" y="653160"/>
            <a:chExt cx="7406816" cy="6201666"/>
          </a:xfrm>
        </p:grpSpPr>
        <p:sp>
          <p:nvSpPr>
            <p:cNvPr id="51" name="Freeform: Shape 2">
              <a:extLst>
                <a:ext uri="{FF2B5EF4-FFF2-40B4-BE49-F238E27FC236}">
                  <a16:creationId xmlns:a16="http://schemas.microsoft.com/office/drawing/2014/main" id="{26E2812F-8283-4993-BF52-DB3B13B8C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3">
              <a:extLst>
                <a:ext uri="{FF2B5EF4-FFF2-40B4-BE49-F238E27FC236}">
                  <a16:creationId xmlns:a16="http://schemas.microsoft.com/office/drawing/2014/main" id="{8CF2D57F-5D65-4FFA-B3DB-3D7E8FDA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4">
              <a:extLst>
                <a:ext uri="{FF2B5EF4-FFF2-40B4-BE49-F238E27FC236}">
                  <a16:creationId xmlns:a16="http://schemas.microsoft.com/office/drawing/2014/main" id="{D598C6F3-BED1-4782-87D7-AB48338C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Freeform: Shape 8">
              <a:extLst>
                <a:ext uri="{FF2B5EF4-FFF2-40B4-BE49-F238E27FC236}">
                  <a16:creationId xmlns:a16="http://schemas.microsoft.com/office/drawing/2014/main" id="{D177D40D-3A56-4152-81AF-D45A492CD927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9">
              <a:extLst>
                <a:ext uri="{FF2B5EF4-FFF2-40B4-BE49-F238E27FC236}">
                  <a16:creationId xmlns:a16="http://schemas.microsoft.com/office/drawing/2014/main" id="{46882AF5-5EA5-4203-BEAE-247D75D0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10">
              <a:extLst>
                <a:ext uri="{FF2B5EF4-FFF2-40B4-BE49-F238E27FC236}">
                  <a16:creationId xmlns:a16="http://schemas.microsoft.com/office/drawing/2014/main" id="{0D2E7150-D583-4315-BC64-8E6E119C2049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11">
              <a:extLst>
                <a:ext uri="{FF2B5EF4-FFF2-40B4-BE49-F238E27FC236}">
                  <a16:creationId xmlns:a16="http://schemas.microsoft.com/office/drawing/2014/main" id="{5B1F8548-A3FD-4B31-A83C-C0243D4327BE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12">
              <a:extLst>
                <a:ext uri="{FF2B5EF4-FFF2-40B4-BE49-F238E27FC236}">
                  <a16:creationId xmlns:a16="http://schemas.microsoft.com/office/drawing/2014/main" id="{0A2E1E23-EBFC-4A79-AA43-6A13D6BB8849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Freeform: Shape 13">
              <a:extLst>
                <a:ext uri="{FF2B5EF4-FFF2-40B4-BE49-F238E27FC236}">
                  <a16:creationId xmlns:a16="http://schemas.microsoft.com/office/drawing/2014/main" id="{CC26CB25-BF85-45A9-B8E2-35050C485BB8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Freeform: Shape 14">
              <a:extLst>
                <a:ext uri="{FF2B5EF4-FFF2-40B4-BE49-F238E27FC236}">
                  <a16:creationId xmlns:a16="http://schemas.microsoft.com/office/drawing/2014/main" id="{3A3DA9E9-9EAF-4048-AFA2-33BAEC9D230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15">
              <a:extLst>
                <a:ext uri="{FF2B5EF4-FFF2-40B4-BE49-F238E27FC236}">
                  <a16:creationId xmlns:a16="http://schemas.microsoft.com/office/drawing/2014/main" id="{2154D7B0-D5A5-4EFD-9B6F-79B2001F806D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6">
              <a:extLst>
                <a:ext uri="{FF2B5EF4-FFF2-40B4-BE49-F238E27FC236}">
                  <a16:creationId xmlns:a16="http://schemas.microsoft.com/office/drawing/2014/main" id="{C83FF330-568D-456E-A0A4-BD15E81289EF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Freeform: Shape 17">
              <a:extLst>
                <a:ext uri="{FF2B5EF4-FFF2-40B4-BE49-F238E27FC236}">
                  <a16:creationId xmlns:a16="http://schemas.microsoft.com/office/drawing/2014/main" id="{1D309D86-72BC-4194-97D6-0CD14E58620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Freeform: Shape 18">
              <a:extLst>
                <a:ext uri="{FF2B5EF4-FFF2-40B4-BE49-F238E27FC236}">
                  <a16:creationId xmlns:a16="http://schemas.microsoft.com/office/drawing/2014/main" id="{DE7C526B-E3B8-4880-800E-57701040A0E2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Freeform: Shape 19">
              <a:extLst>
                <a:ext uri="{FF2B5EF4-FFF2-40B4-BE49-F238E27FC236}">
                  <a16:creationId xmlns:a16="http://schemas.microsoft.com/office/drawing/2014/main" id="{4E1C27CE-D9CB-4409-A30C-7395D8764193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Freeform: Shape 24">
              <a:extLst>
                <a:ext uri="{FF2B5EF4-FFF2-40B4-BE49-F238E27FC236}">
                  <a16:creationId xmlns:a16="http://schemas.microsoft.com/office/drawing/2014/main" id="{603783F8-A3ED-40B8-A497-FEE323CF0BEC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PA_库_组合 1">
            <a:extLst>
              <a:ext uri="{FF2B5EF4-FFF2-40B4-BE49-F238E27FC236}">
                <a16:creationId xmlns:a16="http://schemas.microsoft.com/office/drawing/2014/main" id="{85073131-215B-408A-830A-3B2C464FF73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97286" y="3902664"/>
            <a:ext cx="2996883" cy="2974535"/>
            <a:chOff x="4711483" y="653160"/>
            <a:chExt cx="7406816" cy="6201666"/>
          </a:xfrm>
        </p:grpSpPr>
        <p:sp>
          <p:nvSpPr>
            <p:cNvPr id="15" name="Freeform: Shape 2">
              <a:extLst>
                <a:ext uri="{FF2B5EF4-FFF2-40B4-BE49-F238E27FC236}">
                  <a16:creationId xmlns:a16="http://schemas.microsoft.com/office/drawing/2014/main" id="{358AF3A7-50F0-4772-B5E5-7F655B2CF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">
              <a:extLst>
                <a:ext uri="{FF2B5EF4-FFF2-40B4-BE49-F238E27FC236}">
                  <a16:creationId xmlns:a16="http://schemas.microsoft.com/office/drawing/2014/main" id="{96510464-F275-4A33-8FE9-5063FFE2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4">
              <a:extLst>
                <a:ext uri="{FF2B5EF4-FFF2-40B4-BE49-F238E27FC236}">
                  <a16:creationId xmlns:a16="http://schemas.microsoft.com/office/drawing/2014/main" id="{E6D32F11-5793-477A-9949-41D0AE5D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8">
              <a:extLst>
                <a:ext uri="{FF2B5EF4-FFF2-40B4-BE49-F238E27FC236}">
                  <a16:creationId xmlns:a16="http://schemas.microsoft.com/office/drawing/2014/main" id="{F5F614D3-AC4F-400D-9168-1DBDF8802750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9">
              <a:extLst>
                <a:ext uri="{FF2B5EF4-FFF2-40B4-BE49-F238E27FC236}">
                  <a16:creationId xmlns:a16="http://schemas.microsoft.com/office/drawing/2014/main" id="{201907EE-CFE1-4990-9890-DDAD025A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0">
              <a:extLst>
                <a:ext uri="{FF2B5EF4-FFF2-40B4-BE49-F238E27FC236}">
                  <a16:creationId xmlns:a16="http://schemas.microsoft.com/office/drawing/2014/main" id="{978843B7-B21A-4C3C-A0D6-E00A318A83C4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id="{0F7EA5F4-E9A9-42D6-AEED-2CCB8A3F84E9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2">
              <a:extLst>
                <a:ext uri="{FF2B5EF4-FFF2-40B4-BE49-F238E27FC236}">
                  <a16:creationId xmlns:a16="http://schemas.microsoft.com/office/drawing/2014/main" id="{31704F4E-7069-493B-BBE9-AF23E019B3BD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3">
              <a:extLst>
                <a:ext uri="{FF2B5EF4-FFF2-40B4-BE49-F238E27FC236}">
                  <a16:creationId xmlns:a16="http://schemas.microsoft.com/office/drawing/2014/main" id="{D719122D-D095-4703-8CEE-7EB3896B9FFA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4">
              <a:extLst>
                <a:ext uri="{FF2B5EF4-FFF2-40B4-BE49-F238E27FC236}">
                  <a16:creationId xmlns:a16="http://schemas.microsoft.com/office/drawing/2014/main" id="{D1493E69-5ED1-4CD3-AB21-D67A50EF1340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5">
              <a:extLst>
                <a:ext uri="{FF2B5EF4-FFF2-40B4-BE49-F238E27FC236}">
                  <a16:creationId xmlns:a16="http://schemas.microsoft.com/office/drawing/2014/main" id="{D9049AB8-830F-45E7-90BD-0FF8286E7301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6">
              <a:extLst>
                <a:ext uri="{FF2B5EF4-FFF2-40B4-BE49-F238E27FC236}">
                  <a16:creationId xmlns:a16="http://schemas.microsoft.com/office/drawing/2014/main" id="{7E6CAAF3-24B6-45B2-BA12-6FEABA6ED986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78BB7EBF-8313-4663-8D1C-07D4221E11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2193DBEF-C9AD-410D-ABE7-6441A72C3D4F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9">
              <a:extLst>
                <a:ext uri="{FF2B5EF4-FFF2-40B4-BE49-F238E27FC236}">
                  <a16:creationId xmlns:a16="http://schemas.microsoft.com/office/drawing/2014/main" id="{CED7A764-B3D6-4FB3-8631-370210A03720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24">
              <a:extLst>
                <a:ext uri="{FF2B5EF4-FFF2-40B4-BE49-F238E27FC236}">
                  <a16:creationId xmlns:a16="http://schemas.microsoft.com/office/drawing/2014/main" id="{94DBE6FB-E1A7-4AB3-802B-5A10FAC9F778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3" name="PA_库_组合 1">
            <a:extLst>
              <a:ext uri="{FF2B5EF4-FFF2-40B4-BE49-F238E27FC236}">
                <a16:creationId xmlns:a16="http://schemas.microsoft.com/office/drawing/2014/main" id="{BCE7CCCC-7E78-4475-A2DB-1C80FBF8ADB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590010" y="4921694"/>
            <a:ext cx="2241856" cy="1951896"/>
            <a:chOff x="4711483" y="653160"/>
            <a:chExt cx="7406816" cy="6201666"/>
          </a:xfrm>
        </p:grpSpPr>
        <p:sp>
          <p:nvSpPr>
            <p:cNvPr id="34" name="Freeform: Shape 2">
              <a:extLst>
                <a:ext uri="{FF2B5EF4-FFF2-40B4-BE49-F238E27FC236}">
                  <a16:creationId xmlns:a16="http://schemas.microsoft.com/office/drawing/2014/main" id="{223A4BB4-83EE-4408-9684-C57A3BFA7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3">
              <a:extLst>
                <a:ext uri="{FF2B5EF4-FFF2-40B4-BE49-F238E27FC236}">
                  <a16:creationId xmlns:a16="http://schemas.microsoft.com/office/drawing/2014/main" id="{6D4D0768-2305-4B25-B525-DA13880F2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4">
              <a:extLst>
                <a:ext uri="{FF2B5EF4-FFF2-40B4-BE49-F238E27FC236}">
                  <a16:creationId xmlns:a16="http://schemas.microsoft.com/office/drawing/2014/main" id="{50E73019-2977-4EBE-AD3A-74BF9459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8">
              <a:extLst>
                <a:ext uri="{FF2B5EF4-FFF2-40B4-BE49-F238E27FC236}">
                  <a16:creationId xmlns:a16="http://schemas.microsoft.com/office/drawing/2014/main" id="{41B81C45-E606-40FC-A77B-DDA4C7EA0A3A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9">
              <a:extLst>
                <a:ext uri="{FF2B5EF4-FFF2-40B4-BE49-F238E27FC236}">
                  <a16:creationId xmlns:a16="http://schemas.microsoft.com/office/drawing/2014/main" id="{8A3091D3-78C7-439B-8DF9-851E466DE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B9D7FF01-09AF-4EB4-9F6E-8965C5978BCD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1">
              <a:extLst>
                <a:ext uri="{FF2B5EF4-FFF2-40B4-BE49-F238E27FC236}">
                  <a16:creationId xmlns:a16="http://schemas.microsoft.com/office/drawing/2014/main" id="{5D1A678C-01B0-446E-81E3-F1793E04B214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12">
              <a:extLst>
                <a:ext uri="{FF2B5EF4-FFF2-40B4-BE49-F238E27FC236}">
                  <a16:creationId xmlns:a16="http://schemas.microsoft.com/office/drawing/2014/main" id="{E840677C-B803-41D9-BF15-0DA2F18D4738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F0978B02-622F-4E33-9C08-1EABE13A1391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542DE320-1DB1-4381-A599-C1BAAEC409C1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15">
              <a:extLst>
                <a:ext uri="{FF2B5EF4-FFF2-40B4-BE49-F238E27FC236}">
                  <a16:creationId xmlns:a16="http://schemas.microsoft.com/office/drawing/2014/main" id="{9544EA0B-B6F5-40D1-9040-F92BD7508672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16">
              <a:extLst>
                <a:ext uri="{FF2B5EF4-FFF2-40B4-BE49-F238E27FC236}">
                  <a16:creationId xmlns:a16="http://schemas.microsoft.com/office/drawing/2014/main" id="{E5D8B22D-5658-450A-85D9-21B4924F968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17">
              <a:extLst>
                <a:ext uri="{FF2B5EF4-FFF2-40B4-BE49-F238E27FC236}">
                  <a16:creationId xmlns:a16="http://schemas.microsoft.com/office/drawing/2014/main" id="{CE1920BD-EA43-481C-BF37-7CE85CCCFB1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18">
              <a:extLst>
                <a:ext uri="{FF2B5EF4-FFF2-40B4-BE49-F238E27FC236}">
                  <a16:creationId xmlns:a16="http://schemas.microsoft.com/office/drawing/2014/main" id="{CA791FE3-1D0B-40B4-A0D6-76FF493D22E2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19">
              <a:extLst>
                <a:ext uri="{FF2B5EF4-FFF2-40B4-BE49-F238E27FC236}">
                  <a16:creationId xmlns:a16="http://schemas.microsoft.com/office/drawing/2014/main" id="{7EF527A2-0DBE-4892-9E36-F0A217A488A8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24">
              <a:extLst>
                <a:ext uri="{FF2B5EF4-FFF2-40B4-BE49-F238E27FC236}">
                  <a16:creationId xmlns:a16="http://schemas.microsoft.com/office/drawing/2014/main" id="{1628695F-7E43-4C8F-9B10-C47DFAAE1D5B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67" name="图片 11">
            <a:extLst>
              <a:ext uri="{FF2B5EF4-FFF2-40B4-BE49-F238E27FC236}">
                <a16:creationId xmlns:a16="http://schemas.microsoft.com/office/drawing/2014/main" id="{C90AEA26-B417-4450-8039-832BA47EF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89" y="980685"/>
            <a:ext cx="900660" cy="1256567"/>
          </a:xfrm>
          <a:prstGeom prst="rect">
            <a:avLst/>
          </a:prstGeom>
        </p:spPr>
      </p:pic>
      <p:pic>
        <p:nvPicPr>
          <p:cNvPr id="68" name="图片 4" descr="a3eb66f8332140cafaff5c256851d488">
            <a:extLst>
              <a:ext uri="{FF2B5EF4-FFF2-40B4-BE49-F238E27FC236}">
                <a16:creationId xmlns:a16="http://schemas.microsoft.com/office/drawing/2014/main" id="{624A1042-1746-4BA9-91D6-E72FB4DDB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589" y="3414927"/>
            <a:ext cx="3730902" cy="35229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78340A-FE01-403F-BE76-DB5A93E79148}"/>
              </a:ext>
            </a:extLst>
          </p:cNvPr>
          <p:cNvGrpSpPr/>
          <p:nvPr/>
        </p:nvGrpSpPr>
        <p:grpSpPr>
          <a:xfrm>
            <a:off x="2268260" y="742796"/>
            <a:ext cx="7173441" cy="1221580"/>
            <a:chOff x="2268260" y="742796"/>
            <a:chExt cx="7173441" cy="1221580"/>
          </a:xfrm>
        </p:grpSpPr>
        <p:sp>
          <p:nvSpPr>
            <p:cNvPr id="70" name="!!TextBox 8">
              <a:extLst>
                <a:ext uri="{FF2B5EF4-FFF2-40B4-BE49-F238E27FC236}">
                  <a16:creationId xmlns:a16="http://schemas.microsoft.com/office/drawing/2014/main" id="{A19E2792-B64F-4A50-B814-2EDFFB7DAC17}"/>
                </a:ext>
              </a:extLst>
            </p:cNvPr>
            <p:cNvSpPr txBox="1"/>
            <p:nvPr/>
          </p:nvSpPr>
          <p:spPr>
            <a:xfrm>
              <a:off x="2268260" y="742796"/>
              <a:ext cx="71066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>
                  <a:solidFill>
                    <a:schemeClr val="bg1"/>
                  </a:solidFill>
                  <a:latin typeface="UVN Huong Que Nang" panose="020E0804040705030404" pitchFamily="34" charset="0"/>
                </a:rPr>
                <a:t>Dặn dò</a:t>
              </a:r>
              <a:endParaRPr lang="zh-CN" altLang="en-US" sz="7200" b="1">
                <a:solidFill>
                  <a:schemeClr val="bg1"/>
                </a:solidFill>
                <a:latin typeface="UVN Huong Que Nang" panose="020E0804040705030404" pitchFamily="34" charset="0"/>
              </a:endParaRPr>
            </a:p>
          </p:txBody>
        </p:sp>
        <p:sp>
          <p:nvSpPr>
            <p:cNvPr id="71" name="!!TextBox 8">
              <a:extLst>
                <a:ext uri="{FF2B5EF4-FFF2-40B4-BE49-F238E27FC236}">
                  <a16:creationId xmlns:a16="http://schemas.microsoft.com/office/drawing/2014/main" id="{71EC1B41-9183-402B-B257-7503CA5686BA}"/>
                </a:ext>
              </a:extLst>
            </p:cNvPr>
            <p:cNvSpPr txBox="1"/>
            <p:nvPr/>
          </p:nvSpPr>
          <p:spPr>
            <a:xfrm>
              <a:off x="2335019" y="764047"/>
              <a:ext cx="71066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72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VN Huong Que Nang" panose="020E0804040705030404" pitchFamily="34" charset="0"/>
                </a:rPr>
                <a:t>Dặn dò</a:t>
              </a:r>
              <a:endParaRPr lang="zh-CN" altLang="en-US" sz="7200" b="1">
                <a:solidFill>
                  <a:schemeClr val="accent1">
                    <a:lumMod val="60000"/>
                    <a:lumOff val="40000"/>
                  </a:schemeClr>
                </a:solidFill>
                <a:latin typeface="UVN Huong Que Nang" panose="020E08040407050304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171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DAC2506-945F-4A18-9B5F-652E552A7F3A}"/>
              </a:ext>
            </a:extLst>
          </p:cNvPr>
          <p:cNvGrpSpPr/>
          <p:nvPr/>
        </p:nvGrpSpPr>
        <p:grpSpPr>
          <a:xfrm>
            <a:off x="1957685" y="1285712"/>
            <a:ext cx="8037143" cy="2604055"/>
            <a:chOff x="1957685" y="1285712"/>
            <a:chExt cx="8037143" cy="2604055"/>
          </a:xfrm>
        </p:grpSpPr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46C66574-D973-414B-A09A-931F0DA6343A}"/>
                </a:ext>
              </a:extLst>
            </p:cNvPr>
            <p:cNvSpPr/>
            <p:nvPr/>
          </p:nvSpPr>
          <p:spPr>
            <a:xfrm>
              <a:off x="1957685" y="1285712"/>
              <a:ext cx="7950057" cy="2527855"/>
            </a:xfrm>
            <a:prstGeom prst="rect">
              <a:avLst/>
            </a:prstGeom>
          </p:spPr>
          <p:txBody>
            <a:bodyPr wrap="square" lIns="65008" tIns="32504" rIns="65008" bIns="32504">
              <a:spAutoFit/>
            </a:bodyPr>
            <a:lstStyle/>
            <a:p>
              <a:pPr algn="ctr"/>
              <a:r>
                <a:rPr lang="pt-BR" altLang="zh-CN" sz="8000" spc="300">
                  <a:solidFill>
                    <a:srgbClr val="22968B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Chúc em </a:t>
              </a:r>
            </a:p>
            <a:p>
              <a:pPr algn="ctr"/>
              <a:r>
                <a:rPr lang="pt-BR" altLang="zh-CN" sz="8000" spc="300">
                  <a:solidFill>
                    <a:srgbClr val="22968B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 tốt nhé!</a:t>
              </a:r>
            </a:p>
          </p:txBody>
        </p:sp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AB06C2E9-E07C-4A0F-9426-804AD600DA4A}"/>
                </a:ext>
              </a:extLst>
            </p:cNvPr>
            <p:cNvSpPr/>
            <p:nvPr/>
          </p:nvSpPr>
          <p:spPr>
            <a:xfrm>
              <a:off x="2044771" y="1361912"/>
              <a:ext cx="7950057" cy="2527855"/>
            </a:xfrm>
            <a:prstGeom prst="rect">
              <a:avLst/>
            </a:prstGeom>
          </p:spPr>
          <p:txBody>
            <a:bodyPr wrap="square" lIns="65008" tIns="32504" rIns="65008" bIns="32504">
              <a:spAutoFit/>
            </a:bodyPr>
            <a:lstStyle/>
            <a:p>
              <a:pPr algn="ctr"/>
              <a:r>
                <a:rPr lang="pt-BR" altLang="zh-CN" sz="8000" spc="300">
                  <a:solidFill>
                    <a:srgbClr val="D9F8FA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Chúc em </a:t>
              </a:r>
            </a:p>
            <a:p>
              <a:pPr algn="ctr"/>
              <a:r>
                <a:rPr lang="pt-BR" altLang="zh-CN" sz="8000" spc="300">
                  <a:solidFill>
                    <a:srgbClr val="D9F8FA"/>
                  </a:solidFill>
                  <a:latin typeface="UVN Nguyen Du" panose="04030805020802020802" pitchFamily="82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 tốt nhé!</a:t>
              </a:r>
            </a:p>
          </p:txBody>
        </p:sp>
      </p:grpSp>
      <p:pic>
        <p:nvPicPr>
          <p:cNvPr id="9" name="图片 28">
            <a:extLst>
              <a:ext uri="{FF2B5EF4-FFF2-40B4-BE49-F238E27FC236}">
                <a16:creationId xmlns:a16="http://schemas.microsoft.com/office/drawing/2014/main" id="{69474C7D-94A6-403D-8075-F467A6045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4326694" y="3889767"/>
            <a:ext cx="3212037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48987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5" y="931574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73" y="4346980"/>
            <a:ext cx="1181100" cy="1647825"/>
          </a:xfrm>
          <a:prstGeom prst="rect">
            <a:avLst/>
          </a:prstGeom>
        </p:spPr>
      </p:pic>
      <p:sp>
        <p:nvSpPr>
          <p:cNvPr id="16" name="!!Oval 1">
            <a:extLst>
              <a:ext uri="{FF2B5EF4-FFF2-40B4-BE49-F238E27FC236}">
                <a16:creationId xmlns:a16="http://schemas.microsoft.com/office/drawing/2014/main" id="{A49DB3C9-9315-43F8-97B3-50F75816864B}"/>
              </a:ext>
            </a:extLst>
          </p:cNvPr>
          <p:cNvSpPr/>
          <p:nvPr/>
        </p:nvSpPr>
        <p:spPr bwMode="auto">
          <a:xfrm>
            <a:off x="3134934" y="1744432"/>
            <a:ext cx="6984376" cy="2470982"/>
          </a:xfrm>
          <a:prstGeom prst="ellipse">
            <a:avLst/>
          </a:prstGeom>
          <a:solidFill>
            <a:schemeClr val="accent1"/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307440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09D36-B123-4E34-BCC7-914D928D73A1}"/>
              </a:ext>
            </a:extLst>
          </p:cNvPr>
          <p:cNvGrpSpPr/>
          <p:nvPr/>
        </p:nvGrpSpPr>
        <p:grpSpPr>
          <a:xfrm>
            <a:off x="2885635" y="2156718"/>
            <a:ext cx="7186397" cy="1495537"/>
            <a:chOff x="2387115" y="2850053"/>
            <a:chExt cx="7186397" cy="149553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28A48-5C81-444B-8AEA-267C44E9C8B1}"/>
                </a:ext>
              </a:extLst>
            </p:cNvPr>
            <p:cNvSpPr txBox="1"/>
            <p:nvPr/>
          </p:nvSpPr>
          <p:spPr>
            <a:xfrm>
              <a:off x="2466830" y="2850053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C00000"/>
                  </a:solidFill>
                </a:rPr>
                <a:t>Khởi động</a:t>
              </a:r>
              <a:endParaRPr lang="zh-CN" altLang="en-US" sz="8800" b="1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C646FF-EDDC-4865-9A99-042DAB95AEBF}"/>
                </a:ext>
              </a:extLst>
            </p:cNvPr>
            <p:cNvSpPr txBox="1"/>
            <p:nvPr/>
          </p:nvSpPr>
          <p:spPr>
            <a:xfrm>
              <a:off x="2387115" y="2899040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chemeClr val="bg1"/>
                  </a:solidFill>
                </a:rPr>
                <a:t>Khởi động</a:t>
              </a:r>
              <a:endParaRPr lang="zh-CN" altLang="en-US" sz="8800" b="1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32">
            <a:extLst>
              <a:ext uri="{FF2B5EF4-FFF2-40B4-BE49-F238E27FC236}">
                <a16:creationId xmlns:a16="http://schemas.microsoft.com/office/drawing/2014/main" id="{03EFDCAC-BC30-478A-9C17-DC89C1BE1E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5" y="3002426"/>
            <a:ext cx="3675594" cy="368710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35C84CDA-D60F-4C5E-A568-6DF993DAD6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3107183" y="1797031"/>
            <a:ext cx="642932" cy="142262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05121B82-E7DE-4B99-BB3A-91D1BE7F7D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73" y="4381081"/>
            <a:ext cx="640018" cy="8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5548" y="-2652038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2329" y="727245"/>
            <a:ext cx="800329" cy="13592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35263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8" name="!!Oval 1">
            <a:extLst>
              <a:ext uri="{FF2B5EF4-FFF2-40B4-BE49-F238E27FC236}">
                <a16:creationId xmlns:a16="http://schemas.microsoft.com/office/drawing/2014/main" id="{FDEABCC3-C798-4204-856D-CD91CC5BCA89}"/>
              </a:ext>
            </a:extLst>
          </p:cNvPr>
          <p:cNvSpPr/>
          <p:nvPr/>
        </p:nvSpPr>
        <p:spPr>
          <a:xfrm>
            <a:off x="2591064" y="612260"/>
            <a:ext cx="5587467" cy="1060969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UVN Saigon" panose="00000400000000000000" pitchFamily="2" charset="0"/>
            </a:endParaRPr>
          </a:p>
        </p:txBody>
      </p:sp>
      <p:sp>
        <p:nvSpPr>
          <p:cNvPr id="20" name="!!TextBox 8">
            <a:extLst>
              <a:ext uri="{FF2B5EF4-FFF2-40B4-BE49-F238E27FC236}">
                <a16:creationId xmlns:a16="http://schemas.microsoft.com/office/drawing/2014/main" id="{1FC65D68-7BB8-42D4-B9FF-A7926EE73CAD}"/>
              </a:ext>
            </a:extLst>
          </p:cNvPr>
          <p:cNvSpPr txBox="1"/>
          <p:nvPr/>
        </p:nvSpPr>
        <p:spPr>
          <a:xfrm>
            <a:off x="2123627" y="727245"/>
            <a:ext cx="6777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solidFill>
                <a:schemeClr val="bg1"/>
              </a:solidFill>
              <a:latin typeface="UVN Saigon" panose="00000400000000000000" pitchFamily="2" charset="0"/>
            </a:endParaRP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58FFEBBB-0E33-415C-AB8D-5C887C79C856}"/>
              </a:ext>
            </a:extLst>
          </p:cNvPr>
          <p:cNvSpPr txBox="1"/>
          <p:nvPr/>
        </p:nvSpPr>
        <p:spPr>
          <a:xfrm>
            <a:off x="5629702" y="2207378"/>
            <a:ext cx="2679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203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sp>
        <p:nvSpPr>
          <p:cNvPr id="30" name="!!TextBox 29">
            <a:extLst>
              <a:ext uri="{FF2B5EF4-FFF2-40B4-BE49-F238E27FC236}">
                <a16:creationId xmlns:a16="http://schemas.microsoft.com/office/drawing/2014/main" id="{4FA0326E-9BDB-4225-A2BC-C1847DBACEC1}"/>
              </a:ext>
            </a:extLst>
          </p:cNvPr>
          <p:cNvSpPr txBox="1"/>
          <p:nvPr/>
        </p:nvSpPr>
        <p:spPr>
          <a:xfrm>
            <a:off x="2263026" y="2195727"/>
            <a:ext cx="2926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258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sp>
        <p:nvSpPr>
          <p:cNvPr id="31" name="!!TextBox 30">
            <a:extLst>
              <a:ext uri="{FF2B5EF4-FFF2-40B4-BE49-F238E27FC236}">
                <a16:creationId xmlns:a16="http://schemas.microsoft.com/office/drawing/2014/main" id="{CCDBEED2-C2DF-4642-9E14-8F9F0C1A4956}"/>
              </a:ext>
            </a:extLst>
          </p:cNvPr>
          <p:cNvSpPr txBox="1"/>
          <p:nvPr/>
        </p:nvSpPr>
        <p:spPr>
          <a:xfrm>
            <a:off x="4962509" y="2115286"/>
            <a:ext cx="8649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atin typeface="UVN Saigon" panose="00000400000000000000" pitchFamily="2" charset="0"/>
              </a:rPr>
              <a:t>x</a:t>
            </a:r>
            <a:endParaRPr lang="en-US" sz="8000" b="1" dirty="0">
              <a:latin typeface="UVN Saigon" panose="00000400000000000000" pitchFamily="2" charset="0"/>
            </a:endParaRPr>
          </a:p>
        </p:txBody>
      </p:sp>
      <p:pic>
        <p:nvPicPr>
          <p:cNvPr id="11" name="Picture 10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769AFE5E-186E-4F4B-A575-1994C7FC2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4512153"/>
            <a:ext cx="2389839" cy="231058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AA53364B-BA6A-46F4-A1A2-4CD9965608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9003" y="-4115248"/>
            <a:ext cx="9456823" cy="153843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4756440" y="1335385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4632921" y="432641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4534214" y="735692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4756440" y="2310908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28">
            <a:extLst>
              <a:ext uri="{FF2B5EF4-FFF2-40B4-BE49-F238E27FC236}">
                <a16:creationId xmlns:a16="http://schemas.microsoft.com/office/drawing/2014/main" id="{2DAF2A79-47D5-4F67-8443-DF9AD8A458A4}"/>
              </a:ext>
            </a:extLst>
          </p:cNvPr>
          <p:cNvSpPr txBox="1"/>
          <p:nvPr/>
        </p:nvSpPr>
        <p:spPr>
          <a:xfrm>
            <a:off x="4178924" y="3164793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000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3601408" y="3903953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4145018" y="4897831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3755640" y="4897831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8" name="!!TextBox 28">
            <a:extLst>
              <a:ext uri="{FF2B5EF4-FFF2-40B4-BE49-F238E27FC236}">
                <a16:creationId xmlns:a16="http://schemas.microsoft.com/office/drawing/2014/main" id="{43BA4B27-31C3-4AA3-826E-E163148DF938}"/>
              </a:ext>
            </a:extLst>
          </p:cNvPr>
          <p:cNvSpPr txBox="1"/>
          <p:nvPr/>
        </p:nvSpPr>
        <p:spPr>
          <a:xfrm>
            <a:off x="6345110" y="1347458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29" name="!!TextBox 28">
            <a:extLst>
              <a:ext uri="{FF2B5EF4-FFF2-40B4-BE49-F238E27FC236}">
                <a16:creationId xmlns:a16="http://schemas.microsoft.com/office/drawing/2014/main" id="{78497F10-28FC-4381-9256-EE393F19B8F3}"/>
              </a:ext>
            </a:extLst>
          </p:cNvPr>
          <p:cNvSpPr txBox="1"/>
          <p:nvPr/>
        </p:nvSpPr>
        <p:spPr>
          <a:xfrm>
            <a:off x="5818409" y="1334551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0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845A4265-259F-4FE8-8892-056A3A9CD95C}"/>
              </a:ext>
            </a:extLst>
          </p:cNvPr>
          <p:cNvSpPr txBox="1"/>
          <p:nvPr/>
        </p:nvSpPr>
        <p:spPr>
          <a:xfrm>
            <a:off x="5304148" y="1345158"/>
            <a:ext cx="558785" cy="1015663"/>
          </a:xfrm>
          <a:prstGeom prst="rect">
            <a:avLst/>
          </a:prstGeom>
          <a:solidFill>
            <a:srgbClr val="FCFCE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VN Saigon" panose="00000400000000000000" pitchFamily="2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4534214" y="2267966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!!TextBox 28">
            <a:extLst>
              <a:ext uri="{FF2B5EF4-FFF2-40B4-BE49-F238E27FC236}">
                <a16:creationId xmlns:a16="http://schemas.microsoft.com/office/drawing/2014/main" id="{37B5C182-35F9-4A3B-83EA-C235DBBBBE37}"/>
              </a:ext>
            </a:extLst>
          </p:cNvPr>
          <p:cNvSpPr txBox="1"/>
          <p:nvPr/>
        </p:nvSpPr>
        <p:spPr>
          <a:xfrm>
            <a:off x="1596751" y="5649317"/>
            <a:ext cx="92705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UVN Saigon" panose="00000400000000000000" pitchFamily="2" charset="0"/>
              </a:rPr>
              <a:t>258 x 203 = 52 374</a:t>
            </a:r>
            <a:endParaRPr lang="en-US" sz="6000" b="1" dirty="0">
              <a:solidFill>
                <a:srgbClr val="C00000"/>
              </a:solidFill>
              <a:latin typeface="UVN Saigon" panose="00000400000000000000" pitchFamily="2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DBE21B0A-3779-43F8-908A-CBF7163E0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  <p:pic>
        <p:nvPicPr>
          <p:cNvPr id="20" name="Picture 19" descr="A picture containing yellow, toy&#10;&#10;Description automatically generated">
            <a:extLst>
              <a:ext uri="{FF2B5EF4-FFF2-40B4-BE49-F238E27FC236}">
                <a16:creationId xmlns:a16="http://schemas.microsoft.com/office/drawing/2014/main" id="{BE867572-3F90-4F96-832C-278426C81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6" y="4547416"/>
            <a:ext cx="2389839" cy="2310584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4F515B7F-9AD7-4F6B-82C2-F0AD80CAA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2" y="2256128"/>
            <a:ext cx="11811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23" grpId="1"/>
      <p:bldP spid="24" grpId="1"/>
      <p:bldP spid="27" grpId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2442" y="-4109795"/>
            <a:ext cx="9456823" cy="1538437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48B177C-6EAE-4010-A402-4D027A59967B}"/>
              </a:ext>
            </a:extLst>
          </p:cNvPr>
          <p:cNvGrpSpPr/>
          <p:nvPr/>
        </p:nvGrpSpPr>
        <p:grpSpPr>
          <a:xfrm>
            <a:off x="5935550" y="44191"/>
            <a:ext cx="4637451" cy="3906864"/>
            <a:chOff x="6368680" y="112312"/>
            <a:chExt cx="4637451" cy="3906864"/>
          </a:xfrm>
          <a:solidFill>
            <a:schemeClr val="accent4">
              <a:lumMod val="75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000F81-102C-42E3-BB83-A71E1C0A337C}"/>
                </a:ext>
              </a:extLst>
            </p:cNvPr>
            <p:cNvGrpSpPr/>
            <p:nvPr/>
          </p:nvGrpSpPr>
          <p:grpSpPr>
            <a:xfrm>
              <a:off x="6368680" y="112312"/>
              <a:ext cx="4637451" cy="3906864"/>
              <a:chOff x="6356968" y="111732"/>
              <a:chExt cx="4637451" cy="3906864"/>
            </a:xfrm>
            <a:grpFill/>
          </p:grpSpPr>
          <p:sp>
            <p:nvSpPr>
              <p:cNvPr id="37" name="Thought Bubble: Cloud 36">
                <a:extLst>
                  <a:ext uri="{FF2B5EF4-FFF2-40B4-BE49-F238E27FC236}">
                    <a16:creationId xmlns:a16="http://schemas.microsoft.com/office/drawing/2014/main" id="{E39052EC-2A97-497F-9331-AFDA97656FC2}"/>
                  </a:ext>
                </a:extLst>
              </p:cNvPr>
              <p:cNvSpPr/>
              <p:nvPr/>
            </p:nvSpPr>
            <p:spPr>
              <a:xfrm rot="581970">
                <a:off x="6513310" y="119177"/>
                <a:ext cx="4481109" cy="3899419"/>
              </a:xfrm>
              <a:prstGeom prst="cloudCallout">
                <a:avLst>
                  <a:gd name="adj1" fmla="val 62637"/>
                  <a:gd name="adj2" fmla="val 31978"/>
                </a:avLst>
              </a:prstGeom>
              <a:solidFill>
                <a:schemeClr val="bg1">
                  <a:lumMod val="6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/>
                  <a:t> </a:t>
                </a:r>
                <a:endParaRPr lang="en-US" dirty="0"/>
              </a:p>
            </p:txBody>
          </p:sp>
          <p:sp>
            <p:nvSpPr>
              <p:cNvPr id="34" name="Thought Bubble: Cloud 33">
                <a:extLst>
                  <a:ext uri="{FF2B5EF4-FFF2-40B4-BE49-F238E27FC236}">
                    <a16:creationId xmlns:a16="http://schemas.microsoft.com/office/drawing/2014/main" id="{1B4F0695-451C-4F63-B5EA-CB9E1464A9C7}"/>
                  </a:ext>
                </a:extLst>
              </p:cNvPr>
              <p:cNvSpPr/>
              <p:nvPr/>
            </p:nvSpPr>
            <p:spPr>
              <a:xfrm rot="581970">
                <a:off x="6356968" y="111732"/>
                <a:ext cx="4481109" cy="3899419"/>
              </a:xfrm>
              <a:prstGeom prst="cloudCallout">
                <a:avLst>
                  <a:gd name="adj1" fmla="val 62637"/>
                  <a:gd name="adj2" fmla="val 31978"/>
                </a:avLst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/>
                  <a:t> </a:t>
                </a:r>
                <a:endParaRPr lang="en-US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20334-3D2C-4FC6-9C3C-C3FA386283FF}"/>
                </a:ext>
              </a:extLst>
            </p:cNvPr>
            <p:cNvSpPr txBox="1"/>
            <p:nvPr/>
          </p:nvSpPr>
          <p:spPr>
            <a:xfrm>
              <a:off x="6731111" y="1202961"/>
              <a:ext cx="4203871" cy="144655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en-US" sz="4400">
                  <a:solidFill>
                    <a:schemeClr val="bg1"/>
                  </a:solidFill>
                  <a:latin typeface="UVN Banh Mi" pitchFamily="2" charset="0"/>
                </a:rPr>
                <a:t>Tích riêng thứ hai có gì đặc biệt?</a:t>
              </a:r>
              <a:endParaRPr lang="en-US" sz="4400" dirty="0">
                <a:solidFill>
                  <a:schemeClr val="bg1"/>
                </a:solidFill>
                <a:latin typeface="UVN Banh Mi" pitchFamily="2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1702936" y="1752987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1579417" y="850243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1480710" y="1153294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1702936" y="272851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3" name="!!TextBox 28">
            <a:extLst>
              <a:ext uri="{FF2B5EF4-FFF2-40B4-BE49-F238E27FC236}">
                <a16:creationId xmlns:a16="http://schemas.microsoft.com/office/drawing/2014/main" id="{2DAF2A79-47D5-4F67-8443-DF9AD8A458A4}"/>
              </a:ext>
            </a:extLst>
          </p:cNvPr>
          <p:cNvSpPr txBox="1"/>
          <p:nvPr/>
        </p:nvSpPr>
        <p:spPr>
          <a:xfrm>
            <a:off x="1125420" y="3582395"/>
            <a:ext cx="267912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000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547904" y="4321555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1091514" y="5315433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702136" y="5315433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1480710" y="2685568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5810281-6B3F-45C8-B174-1589BC04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04" b="78783" l="4433" r="40071">
                        <a14:foregroundMark x1="18440" y1="38957" x2="18440" y2="38957"/>
                        <a14:foregroundMark x1="34397" y1="24348" x2="34397" y2="24348"/>
                        <a14:foregroundMark x1="33156" y1="28174" x2="33156" y2="28174"/>
                        <a14:foregroundMark x1="18262" y1="74957" x2="18262" y2="74957"/>
                        <a14:foregroundMark x1="23050" y1="76696" x2="23050" y2="76696"/>
                        <a14:foregroundMark x1="29255" y1="76174" x2="29255" y2="76174"/>
                        <a14:foregroundMark x1="25709" y1="77913" x2="25709" y2="77913"/>
                        <a14:foregroundMark x1="25709" y1="77913" x2="20035" y2="77913"/>
                        <a14:foregroundMark x1="18440" y1="77217" x2="15248" y2="77043"/>
                        <a14:foregroundMark x1="25000" y1="78435" x2="32801" y2="77217"/>
                        <a14:foregroundMark x1="14007" y1="77217" x2="17021" y2="78783"/>
                        <a14:foregroundMark x1="17908" y1="75304" x2="17908" y2="75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74" r="55260" b="16110"/>
          <a:stretch/>
        </p:blipFill>
        <p:spPr>
          <a:xfrm>
            <a:off x="9378696" y="2745648"/>
            <a:ext cx="2679120" cy="43354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FAED1AF-C21C-4093-8998-5CB66C3CBDDE}"/>
              </a:ext>
            </a:extLst>
          </p:cNvPr>
          <p:cNvSpPr/>
          <p:nvPr/>
        </p:nvSpPr>
        <p:spPr>
          <a:xfrm>
            <a:off x="1174960" y="3621992"/>
            <a:ext cx="2503393" cy="82296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478438-916C-4D4E-A43D-5ADCC3D956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35" b="78435" l="45922" r="91844">
                        <a14:foregroundMark x1="86170" y1="26609" x2="86170" y2="26609"/>
                        <a14:foregroundMark x1="86170" y1="31304" x2="86170" y2="31304"/>
                        <a14:foregroundMark x1="80319" y1="25565" x2="80319" y2="25565"/>
                        <a14:foregroundMark x1="82270" y1="23826" x2="82270" y2="23826"/>
                        <a14:foregroundMark x1="83865" y1="22435" x2="83865" y2="22435"/>
                        <a14:foregroundMark x1="86348" y1="22435" x2="86348" y2="22435"/>
                        <a14:foregroundMark x1="88652" y1="22609" x2="88652" y2="22609"/>
                        <a14:foregroundMark x1="90603" y1="24174" x2="90603" y2="24174"/>
                        <a14:foregroundMark x1="91489" y1="26087" x2="91489" y2="26087"/>
                        <a14:foregroundMark x1="91844" y1="28174" x2="91844" y2="28174"/>
                        <a14:foregroundMark x1="91312" y1="30261" x2="91312" y2="30261"/>
                        <a14:foregroundMark x1="81383" y1="30435" x2="81383" y2="30435"/>
                        <a14:foregroundMark x1="81206" y1="28348" x2="81206" y2="28348"/>
                        <a14:foregroundMark x1="46099" y1="40870" x2="46099" y2="40870"/>
                        <a14:foregroundMark x1="46809" y1="39826" x2="46809" y2="39826"/>
                        <a14:foregroundMark x1="48227" y1="38783" x2="48227" y2="38783"/>
                        <a14:foregroundMark x1="62411" y1="73739" x2="62411" y2="73739"/>
                        <a14:foregroundMark x1="60461" y1="75652" x2="60461" y2="75652"/>
                        <a14:foregroundMark x1="63298" y1="78435" x2="63298" y2="78435"/>
                        <a14:foregroundMark x1="61702" y1="78087" x2="69504" y2="78261"/>
                        <a14:foregroundMark x1="70745" y1="76522" x2="70745" y2="76522"/>
                        <a14:foregroundMark x1="71277" y1="78435" x2="74468" y2="78087"/>
                        <a14:foregroundMark x1="55319" y1="77739" x2="57801" y2="78261"/>
                        <a14:foregroundMark x1="72340" y1="36870" x2="72340" y2="36870"/>
                        <a14:foregroundMark x1="62766" y1="37217" x2="62766" y2="37217"/>
                        <a14:foregroundMark x1="51064" y1="48696" x2="51064" y2="48696"/>
                        <a14:foregroundMark x1="51064" y1="48522" x2="51064" y2="48522"/>
                        <a14:foregroundMark x1="50709" y1="48522" x2="50709" y2="48522"/>
                        <a14:foregroundMark x1="50709" y1="48174" x2="51241" y2="48696"/>
                        <a14:foregroundMark x1="52660" y1="47478" x2="53014" y2="47826"/>
                        <a14:foregroundMark x1="68262" y1="72522" x2="68085" y2="74957"/>
                        <a14:backgroundMark x1="51241" y1="41913" x2="51241" y2="41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6" t="16035" r="4411" b="17719"/>
          <a:stretch/>
        </p:blipFill>
        <p:spPr>
          <a:xfrm>
            <a:off x="9517651" y="2972467"/>
            <a:ext cx="3064256" cy="3981967"/>
          </a:xfrm>
          <a:prstGeom prst="rect">
            <a:avLst/>
          </a:prstGeom>
        </p:spPr>
      </p:pic>
      <p:sp>
        <p:nvSpPr>
          <p:cNvPr id="43" name="!!!TextBox 42">
            <a:extLst>
              <a:ext uri="{FF2B5EF4-FFF2-40B4-BE49-F238E27FC236}">
                <a16:creationId xmlns:a16="http://schemas.microsoft.com/office/drawing/2014/main" id="{A34509CB-6C59-4B9B-81B7-2E04E83DF57A}"/>
              </a:ext>
            </a:extLst>
          </p:cNvPr>
          <p:cNvSpPr txBox="1"/>
          <p:nvPr/>
        </p:nvSpPr>
        <p:spPr>
          <a:xfrm>
            <a:off x="4928960" y="1141406"/>
            <a:ext cx="6836690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nl-NL" sz="4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nl-NL"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riêng thứ hai toàn gồm những chữ số 0.</a:t>
            </a:r>
            <a:endParaRPr lang="en-US" sz="4800" b="1" dirty="0">
              <a:solidFill>
                <a:srgbClr val="C00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7BB27C-6DDF-42B4-A3B9-2D75FAD1E24C}"/>
              </a:ext>
            </a:extLst>
          </p:cNvPr>
          <p:cNvCxnSpPr>
            <a:cxnSpLocks/>
            <a:stCxn id="40" idx="3"/>
            <a:endCxn id="43" idx="1"/>
          </p:cNvCxnSpPr>
          <p:nvPr/>
        </p:nvCxnSpPr>
        <p:spPr>
          <a:xfrm flipV="1">
            <a:off x="3678353" y="1926236"/>
            <a:ext cx="1250607" cy="2107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Arrow: Down 3">
            <a:extLst>
              <a:ext uri="{FF2B5EF4-FFF2-40B4-BE49-F238E27FC236}">
                <a16:creationId xmlns:a16="http://schemas.microsoft.com/office/drawing/2014/main" id="{BC4EBBC8-0710-4233-B30F-FBEEDEF2EED0}"/>
              </a:ext>
            </a:extLst>
          </p:cNvPr>
          <p:cNvSpPr/>
          <p:nvPr/>
        </p:nvSpPr>
        <p:spPr>
          <a:xfrm>
            <a:off x="7593496" y="2768651"/>
            <a:ext cx="702758" cy="57508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BC929-F3CC-4CB6-97AC-EDE31598404B}"/>
              </a:ext>
            </a:extLst>
          </p:cNvPr>
          <p:cNvSpPr txBox="1"/>
          <p:nvPr/>
        </p:nvSpPr>
        <p:spPr>
          <a:xfrm>
            <a:off x="4928960" y="3084451"/>
            <a:ext cx="6715136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 b="1">
                <a:solidFill>
                  <a:srgbClr val="96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4800" b="1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ảnh hưởng đến việc cộng các tích riêng</a:t>
            </a:r>
            <a:r>
              <a:rPr lang="en-US" sz="4800" b="1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960000"/>
              </a:solidFill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6A284F5-F05F-4C76-B71C-C6D1687D1BE3}"/>
              </a:ext>
            </a:extLst>
          </p:cNvPr>
          <p:cNvSpPr/>
          <p:nvPr/>
        </p:nvSpPr>
        <p:spPr>
          <a:xfrm>
            <a:off x="7693880" y="4703804"/>
            <a:ext cx="702758" cy="55062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BECCE26D-BE91-4CEF-9417-727CB298772D}"/>
              </a:ext>
            </a:extLst>
          </p:cNvPr>
          <p:cNvSpPr txBox="1"/>
          <p:nvPr/>
        </p:nvSpPr>
        <p:spPr>
          <a:xfrm>
            <a:off x="5050514" y="5206776"/>
            <a:ext cx="6715136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 b="1">
                <a:solidFill>
                  <a:srgbClr val="6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 bớt tích riêng này.</a:t>
            </a:r>
            <a:endParaRPr lang="en-US" sz="4800" dirty="0">
              <a:solidFill>
                <a:srgbClr val="600000"/>
              </a:solidFill>
            </a:endParaRPr>
          </a:p>
        </p:txBody>
      </p:sp>
      <p:sp>
        <p:nvSpPr>
          <p:cNvPr id="29" name="图片 4">
            <a:extLst>
              <a:ext uri="{FF2B5EF4-FFF2-40B4-BE49-F238E27FC236}">
                <a16:creationId xmlns:a16="http://schemas.microsoft.com/office/drawing/2014/main" id="{DCF32788-18A5-42E8-90E6-FFC016A2C6CB}"/>
              </a:ext>
            </a:extLst>
          </p:cNvPr>
          <p:cNvSpPr/>
          <p:nvPr/>
        </p:nvSpPr>
        <p:spPr bwMode="auto">
          <a:xfrm>
            <a:off x="4452687" y="2243680"/>
            <a:ext cx="6984376" cy="247098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30" name="!!TextBox 28">
            <a:extLst>
              <a:ext uri="{FF2B5EF4-FFF2-40B4-BE49-F238E27FC236}">
                <a16:creationId xmlns:a16="http://schemas.microsoft.com/office/drawing/2014/main" id="{C92FA02F-2DF2-475A-ABA9-02BFB9ECB216}"/>
              </a:ext>
            </a:extLst>
          </p:cNvPr>
          <p:cNvSpPr txBox="1"/>
          <p:nvPr/>
        </p:nvSpPr>
        <p:spPr>
          <a:xfrm>
            <a:off x="4303656" y="2749607"/>
            <a:ext cx="71066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</a:rPr>
              <a:t>Khám phá</a:t>
            </a:r>
            <a:endParaRPr lang="zh-CN" altLang="en-US" sz="8800" b="1">
              <a:solidFill>
                <a:schemeClr val="bg1"/>
              </a:solidFill>
            </a:endParaRPr>
          </a:p>
        </p:txBody>
      </p:sp>
      <p:pic>
        <p:nvPicPr>
          <p:cNvPr id="31" name="图片 6">
            <a:extLst>
              <a:ext uri="{FF2B5EF4-FFF2-40B4-BE49-F238E27FC236}">
                <a16:creationId xmlns:a16="http://schemas.microsoft.com/office/drawing/2014/main" id="{64506C47-FA80-44CD-B587-ACE633A2E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5" y="5632761"/>
            <a:ext cx="900772" cy="12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7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AF64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  <p:bldP spid="4" grpId="0" animBg="1"/>
      <p:bldP spid="5" grpId="0"/>
      <p:bldP spid="26" grpId="0" animBg="1"/>
      <p:bldP spid="28" grpId="0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7265" y="-4159059"/>
            <a:ext cx="9187669" cy="150471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06" y="0"/>
            <a:ext cx="1971675" cy="1857375"/>
          </a:xfrm>
          <a:prstGeom prst="rect">
            <a:avLst/>
          </a:prstGeom>
        </p:spPr>
      </p:pic>
      <p:sp>
        <p:nvSpPr>
          <p:cNvPr id="15" name="!!TextBox 28">
            <a:extLst>
              <a:ext uri="{FF2B5EF4-FFF2-40B4-BE49-F238E27FC236}">
                <a16:creationId xmlns:a16="http://schemas.microsoft.com/office/drawing/2014/main" id="{C4824344-30FA-4CFC-B60F-D3CAA78C06AF}"/>
              </a:ext>
            </a:extLst>
          </p:cNvPr>
          <p:cNvSpPr txBox="1"/>
          <p:nvPr/>
        </p:nvSpPr>
        <p:spPr>
          <a:xfrm>
            <a:off x="1702936" y="1752987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203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6" name="!!TextBox 29">
            <a:extLst>
              <a:ext uri="{FF2B5EF4-FFF2-40B4-BE49-F238E27FC236}">
                <a16:creationId xmlns:a16="http://schemas.microsoft.com/office/drawing/2014/main" id="{5612A566-97A6-4DDD-946A-4E8E0878D021}"/>
              </a:ext>
            </a:extLst>
          </p:cNvPr>
          <p:cNvSpPr txBox="1"/>
          <p:nvPr/>
        </p:nvSpPr>
        <p:spPr>
          <a:xfrm>
            <a:off x="1579417" y="850243"/>
            <a:ext cx="2926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258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30">
            <a:extLst>
              <a:ext uri="{FF2B5EF4-FFF2-40B4-BE49-F238E27FC236}">
                <a16:creationId xmlns:a16="http://schemas.microsoft.com/office/drawing/2014/main" id="{BBCDE63E-1F7C-46CE-AECD-B48AF3BDD1C5}"/>
              </a:ext>
            </a:extLst>
          </p:cNvPr>
          <p:cNvSpPr txBox="1"/>
          <p:nvPr/>
        </p:nvSpPr>
        <p:spPr>
          <a:xfrm>
            <a:off x="1480710" y="1153294"/>
            <a:ext cx="864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x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2" name="!!TextBox 28">
            <a:extLst>
              <a:ext uri="{FF2B5EF4-FFF2-40B4-BE49-F238E27FC236}">
                <a16:creationId xmlns:a16="http://schemas.microsoft.com/office/drawing/2014/main" id="{D75799A2-FBDB-4DE4-AE7B-622FA7A42ACE}"/>
              </a:ext>
            </a:extLst>
          </p:cNvPr>
          <p:cNvSpPr txBox="1"/>
          <p:nvPr/>
        </p:nvSpPr>
        <p:spPr>
          <a:xfrm>
            <a:off x="1702936" y="272851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774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4" name="!!TextBox 28">
            <a:extLst>
              <a:ext uri="{FF2B5EF4-FFF2-40B4-BE49-F238E27FC236}">
                <a16:creationId xmlns:a16="http://schemas.microsoft.com/office/drawing/2014/main" id="{8EFB27FB-38D2-46B2-BFF3-32CF10BA259C}"/>
              </a:ext>
            </a:extLst>
          </p:cNvPr>
          <p:cNvSpPr txBox="1"/>
          <p:nvPr/>
        </p:nvSpPr>
        <p:spPr>
          <a:xfrm>
            <a:off x="547904" y="3506550"/>
            <a:ext cx="2679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516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sp>
        <p:nvSpPr>
          <p:cNvPr id="27" name="!!TextBox 28">
            <a:extLst>
              <a:ext uri="{FF2B5EF4-FFF2-40B4-BE49-F238E27FC236}">
                <a16:creationId xmlns:a16="http://schemas.microsoft.com/office/drawing/2014/main" id="{9A66C5D8-90B5-4817-9DF4-6445E2002FB1}"/>
              </a:ext>
            </a:extLst>
          </p:cNvPr>
          <p:cNvSpPr txBox="1"/>
          <p:nvPr/>
        </p:nvSpPr>
        <p:spPr>
          <a:xfrm>
            <a:off x="648417" y="4522213"/>
            <a:ext cx="341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UVN Saigon" panose="00000400000000000000" pitchFamily="2" charset="0"/>
              </a:rPr>
              <a:t>52374</a:t>
            </a:r>
            <a:endParaRPr lang="en-US" sz="6000" b="1" dirty="0">
              <a:latin typeface="UVN Saigon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A3913A-43C5-4EA9-8625-9853DB06D5CD}"/>
              </a:ext>
            </a:extLst>
          </p:cNvPr>
          <p:cNvCxnSpPr>
            <a:cxnSpLocks/>
          </p:cNvCxnSpPr>
          <p:nvPr/>
        </p:nvCxnSpPr>
        <p:spPr>
          <a:xfrm>
            <a:off x="1480710" y="2685568"/>
            <a:ext cx="25082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!!!TextBox 42">
            <a:extLst>
              <a:ext uri="{FF2B5EF4-FFF2-40B4-BE49-F238E27FC236}">
                <a16:creationId xmlns:a16="http://schemas.microsoft.com/office/drawing/2014/main" id="{A34509CB-6C59-4B9B-81B7-2E04E83DF57A}"/>
              </a:ext>
            </a:extLst>
          </p:cNvPr>
          <p:cNvSpPr txBox="1"/>
          <p:nvPr/>
        </p:nvSpPr>
        <p:spPr>
          <a:xfrm>
            <a:off x="4520548" y="485179"/>
            <a:ext cx="719380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nl-NL" sz="48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nl-NL" sz="4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 riêng thứ hai toàn gồm những chữ số 0.</a:t>
            </a:r>
            <a:endParaRPr lang="en-US" sz="4800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6691FF-8A31-4F8C-975B-1CF89692F910}"/>
              </a:ext>
            </a:extLst>
          </p:cNvPr>
          <p:cNvCxnSpPr>
            <a:cxnSpLocks/>
          </p:cNvCxnSpPr>
          <p:nvPr/>
        </p:nvCxnSpPr>
        <p:spPr>
          <a:xfrm>
            <a:off x="1091514" y="4500428"/>
            <a:ext cx="289746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!!TextBox 27">
            <a:extLst>
              <a:ext uri="{FF2B5EF4-FFF2-40B4-BE49-F238E27FC236}">
                <a16:creationId xmlns:a16="http://schemas.microsoft.com/office/drawing/2014/main" id="{5D99183C-2938-4560-9C7D-B1F2C0294C56}"/>
              </a:ext>
            </a:extLst>
          </p:cNvPr>
          <p:cNvSpPr txBox="1"/>
          <p:nvPr/>
        </p:nvSpPr>
        <p:spPr>
          <a:xfrm>
            <a:off x="4581325" y="2054839"/>
            <a:ext cx="7351114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Bỏ bớt tích riêng thứ hai.</a:t>
            </a:r>
            <a:endParaRPr lang="en-US" sz="4800" dirty="0"/>
          </a:p>
        </p:txBody>
      </p:sp>
      <p:pic>
        <p:nvPicPr>
          <p:cNvPr id="8" name="!!Picture 7">
            <a:extLst>
              <a:ext uri="{FF2B5EF4-FFF2-40B4-BE49-F238E27FC236}">
                <a16:creationId xmlns:a16="http://schemas.microsoft.com/office/drawing/2014/main" id="{FE155928-3C8B-4C3D-B2E6-8F78A6C15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2" b="65806" l="9947" r="89876">
                        <a14:foregroundMark x1="47957" y1="37742" x2="47957" y2="37742"/>
                        <a14:foregroundMark x1="55595" y1="33871" x2="55595" y2="33871"/>
                        <a14:foregroundMark x1="38899" y1="30968" x2="38899" y2="30968"/>
                        <a14:foregroundMark x1="39609" y1="53387" x2="39609" y2="53387"/>
                        <a14:foregroundMark x1="41208" y1="61774" x2="41208" y2="61774"/>
                        <a14:foregroundMark x1="56128" y1="61129" x2="56128" y2="61129"/>
                        <a14:foregroundMark x1="56128" y1="53387" x2="56128" y2="53387"/>
                        <a14:foregroundMark x1="47247" y1="63548" x2="47247" y2="63548"/>
                        <a14:foregroundMark x1="40853" y1="65806" x2="40853" y2="65806"/>
                        <a14:foregroundMark x1="56483" y1="33065" x2="56483" y2="33065"/>
                        <a14:foregroundMark x1="40497" y1="65484" x2="53819" y2="64677"/>
                        <a14:foregroundMark x1="53819" y1="64677" x2="58792" y2="57581"/>
                        <a14:foregroundMark x1="58792" y1="57581" x2="50444" y2="30161"/>
                        <a14:foregroundMark x1="50444" y1="30161" x2="44583" y2="44355"/>
                        <a14:foregroundMark x1="44583" y1="44355" x2="44760" y2="63226"/>
                        <a14:foregroundMark x1="40497" y1="33548" x2="40497" y2="33548"/>
                        <a14:foregroundMark x1="41208" y1="30968" x2="41208" y2="30968"/>
                        <a14:foregroundMark x1="74600" y1="15645" x2="74600" y2="15645"/>
                        <a14:foregroundMark x1="76199" y1="15645" x2="73712" y2="21129"/>
                        <a14:foregroundMark x1="75666" y1="21129" x2="73002" y2="19355"/>
                        <a14:foregroundMark x1="74600" y1="23548" x2="75311" y2="25161"/>
                        <a14:foregroundMark x1="76021" y1="23226" x2="76021" y2="23226"/>
                        <a14:foregroundMark x1="65187" y1="22097" x2="68561" y2="20806"/>
                        <a14:foregroundMark x1="64476" y1="17903" x2="68028" y2="17903"/>
                        <a14:foregroundMark x1="63588" y1="12742" x2="68028" y2="16290"/>
                        <a14:foregroundMark x1="68028" y1="10645" x2="70515" y2="12097"/>
                        <a14:foregroundMark x1="71581" y1="7581" x2="72824" y2="10645"/>
                        <a14:foregroundMark x1="81751" y1="12663" x2="82740" y2="13121"/>
                        <a14:foregroundMark x1="77145" y1="10532" x2="77341" y2="10623"/>
                        <a14:foregroundMark x1="74600" y1="9355" x2="76389" y2="10182"/>
                        <a14:foregroundMark x1="84014" y1="19700" x2="84014" y2="21129"/>
                        <a14:foregroundMark x1="84014" y1="16854" x2="84014" y2="18940"/>
                        <a14:foregroundMark x1="84014" y1="14516" x2="84014" y2="15968"/>
                        <a14:foregroundMark x1="84014" y1="13710" x2="84014" y2="14516"/>
                        <a14:foregroundMark x1="84014" y1="21129" x2="84014" y2="21452"/>
                        <a14:foregroundMark x1="79396" y1="8710" x2="79396" y2="8710"/>
                        <a14:foregroundMark x1="78508" y1="16452" x2="78508" y2="16452"/>
                        <a14:foregroundMark x1="79751" y1="7903" x2="79218" y2="10645"/>
                        <a14:foregroundMark x1="83659" y1="10645" x2="81350" y2="12097"/>
                        <a14:foregroundMark x1="86501" y1="13387" x2="84547" y2="14194"/>
                        <a14:foregroundMark x1="84192" y1="21129" x2="86501" y2="22258"/>
                        <a14:backgroundMark x1="82416" y1="15968" x2="82416" y2="15968"/>
                        <a14:backgroundMark x1="82416" y1="13871" x2="78153" y2="12097"/>
                        <a14:backgroundMark x1="84192" y1="16290" x2="83659" y2="16452"/>
                        <a14:backgroundMark x1="83659" y1="14516" x2="83659" y2="14516"/>
                        <a14:backgroundMark x1="82060" y1="13065" x2="78863" y2="10484"/>
                        <a14:backgroundMark x1="82948" y1="13871" x2="83374" y2="13871"/>
                        <a14:backgroundMark x1="76021" y1="10968" x2="77620" y2="9516"/>
                        <a14:backgroundMark x1="84192" y1="19194" x2="83659" y2="19194"/>
                        <a14:backgroundMark x1="84547" y1="20323" x2="83659" y2="19194"/>
                        <a14:backgroundMark x1="84902" y1="17097" x2="84014" y2="1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059"/>
          <a:stretch/>
        </p:blipFill>
        <p:spPr>
          <a:xfrm>
            <a:off x="8507899" y="4029725"/>
            <a:ext cx="4188272" cy="3041386"/>
          </a:xfrm>
          <a:prstGeom prst="rect">
            <a:avLst/>
          </a:prstGeom>
        </p:spPr>
      </p:pic>
      <p:sp>
        <p:nvSpPr>
          <p:cNvPr id="9" name="!!TextBox 8">
            <a:extLst>
              <a:ext uri="{FF2B5EF4-FFF2-40B4-BE49-F238E27FC236}">
                <a16:creationId xmlns:a16="http://schemas.microsoft.com/office/drawing/2014/main" id="{115F6D44-23F5-4FB0-A7D7-48ABD4D5CB50}"/>
              </a:ext>
            </a:extLst>
          </p:cNvPr>
          <p:cNvSpPr txBox="1"/>
          <p:nvPr/>
        </p:nvSpPr>
        <p:spPr>
          <a:xfrm>
            <a:off x="4505576" y="2948996"/>
            <a:ext cx="7559820" cy="30469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517525"/>
            <a:r>
              <a:rPr lang="nl-NL" i="1">
                <a:solidFill>
                  <a:srgbClr val="FF0000"/>
                </a:solidFill>
              </a:rPr>
              <a:t>            </a:t>
            </a:r>
            <a:r>
              <a:rPr lang="nl-NL" b="0">
                <a:solidFill>
                  <a:srgbClr val="FF0000"/>
                </a:solidFill>
              </a:rPr>
              <a:t>Tích riêng thứ ba phải </a:t>
            </a:r>
            <a:r>
              <a:rPr lang="nl-NL" i="1">
                <a:solidFill>
                  <a:srgbClr val="FF0000"/>
                </a:solidFill>
              </a:rPr>
              <a:t>lùi sang trái hai cột</a:t>
            </a:r>
            <a:r>
              <a:rPr lang="nl-NL">
                <a:solidFill>
                  <a:srgbClr val="FF0000"/>
                </a:solidFill>
              </a:rPr>
              <a:t> </a:t>
            </a:r>
            <a:r>
              <a:rPr lang="nl-NL" b="0">
                <a:solidFill>
                  <a:srgbClr val="FF0000"/>
                </a:solidFill>
              </a:rPr>
              <a:t>so với tích riêng </a:t>
            </a:r>
          </a:p>
          <a:p>
            <a:r>
              <a:rPr lang="nl-NL" b="0">
                <a:solidFill>
                  <a:srgbClr val="FF0000"/>
                </a:solidFill>
              </a:rPr>
              <a:t>thứ nhất. 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FD08C5-4EF7-4F0D-BD43-0F9B3A734D8A}"/>
              </a:ext>
            </a:extLst>
          </p:cNvPr>
          <p:cNvSpPr txBox="1"/>
          <p:nvPr/>
        </p:nvSpPr>
        <p:spPr>
          <a:xfrm>
            <a:off x="4520548" y="2948996"/>
            <a:ext cx="755982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517525"/>
            <a:r>
              <a:rPr lang="nl-NL" i="1"/>
              <a:t>Lưu ý:</a:t>
            </a:r>
            <a:endParaRPr lang="en-US" dirty="0"/>
          </a:p>
        </p:txBody>
      </p:sp>
      <p:sp>
        <p:nvSpPr>
          <p:cNvPr id="35" name="!!TextBox 28">
            <a:extLst>
              <a:ext uri="{FF2B5EF4-FFF2-40B4-BE49-F238E27FC236}">
                <a16:creationId xmlns:a16="http://schemas.microsoft.com/office/drawing/2014/main" id="{DA3C6CDA-E3DB-4844-80ED-FE3478D0B233}"/>
              </a:ext>
            </a:extLst>
          </p:cNvPr>
          <p:cNvSpPr txBox="1"/>
          <p:nvPr/>
        </p:nvSpPr>
        <p:spPr>
          <a:xfrm>
            <a:off x="2778019" y="3621963"/>
            <a:ext cx="365760" cy="769441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sp>
        <p:nvSpPr>
          <p:cNvPr id="41" name="!!TextBox 28">
            <a:extLst>
              <a:ext uri="{FF2B5EF4-FFF2-40B4-BE49-F238E27FC236}">
                <a16:creationId xmlns:a16="http://schemas.microsoft.com/office/drawing/2014/main" id="{45E4915A-E82A-4DA3-947F-FC4CC21D11D4}"/>
              </a:ext>
            </a:extLst>
          </p:cNvPr>
          <p:cNvSpPr txBox="1"/>
          <p:nvPr/>
        </p:nvSpPr>
        <p:spPr>
          <a:xfrm>
            <a:off x="3353221" y="3624099"/>
            <a:ext cx="365760" cy="769441"/>
          </a:xfrm>
          <a:prstGeom prst="rect">
            <a:avLst/>
          </a:prstGeom>
          <a:solidFill>
            <a:srgbClr val="FECD0F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0000"/>
              </a:solidFill>
              <a:latin typeface="UVN Saigon" panose="00000400000000000000" pitchFamily="2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63B54024-EA92-4C57-8F34-21D9D3109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1" y="5685300"/>
            <a:ext cx="975737" cy="13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4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5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8937" y="-2991962"/>
            <a:ext cx="7649132" cy="131205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3" y="-38101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3" name="!!Picture 7">
            <a:extLst>
              <a:ext uri="{FF2B5EF4-FFF2-40B4-BE49-F238E27FC236}">
                <a16:creationId xmlns:a16="http://schemas.microsoft.com/office/drawing/2014/main" id="{7D3B3311-D9F2-4AAE-82EB-402532612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2" b="97627" l="1599" r="93606">
                        <a14:foregroundMark x1="34637" y1="11823" x2="35346" y2="11864"/>
                        <a14:foregroundMark x1="57472" y1="34172" x2="73002" y2="49831"/>
                        <a14:foregroundMark x1="35346" y1="11864" x2="50574" y2="27217"/>
                        <a14:foregroundMark x1="73002" y1="49831" x2="59308" y2="75677"/>
                        <a14:foregroundMark x1="24898" y1="66311" x2="14387" y2="61695"/>
                        <a14:foregroundMark x1="37256" y1="71739" x2="34000" y2="70309"/>
                        <a14:foregroundMark x1="47534" y1="76253" x2="43157" y2="74331"/>
                        <a14:foregroundMark x1="54533" y1="79327" x2="53684" y2="78954"/>
                        <a14:foregroundMark x1="35731" y1="45154" x2="43694" y2="38983"/>
                        <a14:foregroundMark x1="14387" y1="61695" x2="25552" y2="53043"/>
                        <a14:foregroundMark x1="53622" y1="45299" x2="59147" y2="48814"/>
                        <a14:foregroundMark x1="50052" y1="43028" x2="50302" y2="43187"/>
                        <a14:foregroundMark x1="43694" y1="38983" x2="49792" y2="42862"/>
                        <a14:foregroundMark x1="59147" y1="48814" x2="58437" y2="51864"/>
                        <a14:foregroundMark x1="26177" y1="23428" x2="7987" y2="23923"/>
                        <a14:foregroundMark x1="51204" y1="22748" x2="30674" y2="23306"/>
                        <a14:foregroundMark x1="77442" y1="22034" x2="57486" y2="22577"/>
                        <a14:foregroundMark x1="7302" y1="96461" x2="6572" y2="97966"/>
                        <a14:foregroundMark x1="14003" y1="82639" x2="8818" y2="93334"/>
                        <a14:foregroundMark x1="23592" y1="62860" x2="15758" y2="79020"/>
                        <a14:foregroundMark x1="33220" y1="43001" x2="33081" y2="43289"/>
                        <a14:foregroundMark x1="46458" y1="15697" x2="35780" y2="37721"/>
                        <a14:foregroundMark x1="52753" y1="2712" x2="50860" y2="6616"/>
                        <a14:foregroundMark x1="10835" y1="52203" x2="15248" y2="78915"/>
                        <a14:foregroundMark x1="64417" y1="79603" x2="70290" y2="80762"/>
                        <a14:foregroundMark x1="63593" y1="79440" x2="64276" y2="79575"/>
                        <a14:foregroundMark x1="61279" y1="78983" x2="63553" y2="79432"/>
                        <a14:foregroundMark x1="83907" y1="77896" x2="87999" y2="76860"/>
                        <a14:foregroundMark x1="75300" y1="80075" x2="83254" y2="78061"/>
                        <a14:foregroundMark x1="87240" y1="69237" x2="82238" y2="48136"/>
                        <a14:foregroundMark x1="87894" y1="71995" x2="87370" y2="69783"/>
                        <a14:foregroundMark x1="82238" y1="48136" x2="73712" y2="42373"/>
                        <a14:foregroundMark x1="72659" y1="69901" x2="72337" y2="78335"/>
                        <a14:foregroundMark x1="73712" y1="42373" x2="72845" y2="65054"/>
                        <a14:foregroundMark x1="73002" y1="6780" x2="93606" y2="18644"/>
                        <a14:foregroundMark x1="89403" y1="81523" x2="89165" y2="85085"/>
                        <a14:foregroundMark x1="93606" y1="18644" x2="89688" y2="77260"/>
                        <a14:foregroundMark x1="26679" y1="47396" x2="13854" y2="39661"/>
                        <a14:foregroundMark x1="34316" y1="52003" x2="32449" y2="50877"/>
                        <a14:foregroundMark x1="46953" y1="59625" x2="34530" y2="52132"/>
                        <a14:foregroundMark x1="55331" y1="64678" x2="53139" y2="63356"/>
                        <a14:foregroundMark x1="65099" y1="70570" x2="56582" y2="65433"/>
                        <a14:foregroundMark x1="89165" y1="85085" x2="65350" y2="70721"/>
                        <a14:foregroundMark x1="13854" y1="39661" x2="24815" y2="20553"/>
                        <a14:foregroundMark x1="61066" y1="12692" x2="75133" y2="15254"/>
                        <a14:foregroundMark x1="52706" y1="11169" x2="52835" y2="11193"/>
                        <a14:foregroundMark x1="32327" y1="7458" x2="46288" y2="10001"/>
                        <a14:foregroundMark x1="47398" y1="49672" x2="39076" y2="60000"/>
                        <a14:foregroundMark x1="51008" y1="45192" x2="47425" y2="49639"/>
                        <a14:foregroundMark x1="75133" y1="15254" x2="56306" y2="38617"/>
                        <a14:foregroundMark x1="56842" y1="30368" x2="60213" y2="24746"/>
                        <a14:foregroundMark x1="39076" y1="60000" x2="49783" y2="42142"/>
                        <a14:foregroundMark x1="54369" y1="44218" x2="50362" y2="57570"/>
                        <a14:foregroundMark x1="57065" y1="35234" x2="56146" y2="38296"/>
                        <a14:foregroundMark x1="60213" y1="24746" x2="57440" y2="33984"/>
                        <a14:foregroundMark x1="48887" y1="87126" x2="48845" y2="88475"/>
                        <a14:foregroundMark x1="13559" y1="90465" x2="12789" y2="90508"/>
                        <a14:foregroundMark x1="23783" y1="89888" x2="19656" y2="90121"/>
                        <a14:foregroundMark x1="48845" y1="88475" x2="30121" y2="89531"/>
                        <a14:foregroundMark x1="72834" y1="88510" x2="73890" y2="88475"/>
                        <a14:foregroundMark x1="54128" y1="89133" x2="70617" y2="88584"/>
                        <a14:foregroundMark x1="53967" y1="89138" x2="53999" y2="89137"/>
                        <a14:foregroundMark x1="51103" y1="89233" x2="52226" y2="89196"/>
                        <a14:foregroundMark x1="30194" y1="89929" x2="50976" y2="89238"/>
                        <a14:foregroundMark x1="19647" y1="90280" x2="23830" y2="90141"/>
                        <a14:foregroundMark x1="12789" y1="90508" x2="13558" y2="90483"/>
                        <a14:foregroundMark x1="73890" y1="88475" x2="75488" y2="88475"/>
                        <a14:foregroundMark x1="19893" y1="94237" x2="24512" y2="96271"/>
                        <a14:foregroundMark x1="50266" y1="14237" x2="50266" y2="14237"/>
                        <a14:foregroundMark x1="14107" y1="96548" x2="17052" y2="96949"/>
                        <a14:backgroundMark x1="82060" y1="2712" x2="89520" y2="7458"/>
                        <a14:backgroundMark x1="65364" y1="5424" x2="60568" y2="7458"/>
                        <a14:backgroundMark x1="78686" y1="68814" x2="82593" y2="72542"/>
                        <a14:backgroundMark x1="88810" y1="77966" x2="88810" y2="77288"/>
                        <a14:backgroundMark x1="49911" y1="57627" x2="50799" y2="83051"/>
                        <a14:backgroundMark x1="30373" y1="45085" x2="26110" y2="66441"/>
                        <a14:backgroundMark x1="31261" y1="36271" x2="25044" y2="13559"/>
                        <a14:backgroundMark x1="25044" y1="13559" x2="9414" y2="3729"/>
                        <a14:backgroundMark x1="9414" y1="3729" x2="1954" y2="7797"/>
                        <a14:backgroundMark x1="1954" y1="7797" x2="11723" y2="8136"/>
                        <a14:backgroundMark x1="11723" y1="8136" x2="23268" y2="7458"/>
                        <a14:backgroundMark x1="23268" y1="7458" x2="29840" y2="11864"/>
                        <a14:backgroundMark x1="29840" y1="11864" x2="29130" y2="17288"/>
                        <a14:backgroundMark x1="55773" y1="12542" x2="53286" y2="30169"/>
                        <a14:backgroundMark x1="53286" y1="30169" x2="55595" y2="16271"/>
                        <a14:backgroundMark x1="55595" y1="16271" x2="55417" y2="11525"/>
                        <a14:backgroundMark x1="17052" y1="84068" x2="17229" y2="90169"/>
                        <a14:backgroundMark x1="30906" y1="70508" x2="26288" y2="86102"/>
                        <a14:backgroundMark x1="26288" y1="86102" x2="28597" y2="98644"/>
                        <a14:backgroundMark x1="28597" y1="98644" x2="38544" y2="98983"/>
                        <a14:backgroundMark x1="38544" y1="98983" x2="50444" y2="96271"/>
                        <a14:backgroundMark x1="50444" y1="96271" x2="54885" y2="84746"/>
                        <a14:backgroundMark x1="54885" y1="84746" x2="56306" y2="58644"/>
                        <a14:backgroundMark x1="2487" y1="25763" x2="7105" y2="26441"/>
                        <a14:backgroundMark x1="3197" y1="24407" x2="1066" y2="25763"/>
                        <a14:backgroundMark x1="31616" y1="10169" x2="31616" y2="13898"/>
                        <a14:backgroundMark x1="26998" y1="16610" x2="30373" y2="23729"/>
                        <a14:backgroundMark x1="32149" y1="7458" x2="31616" y2="11864"/>
                        <a14:backgroundMark x1="47247" y1="9153" x2="48490" y2="13898"/>
                        <a14:backgroundMark x1="53464" y1="10847" x2="57726" y2="15254"/>
                        <a14:backgroundMark x1="52575" y1="10847" x2="51332" y2="11525"/>
                        <a14:backgroundMark x1="17229" y1="79322" x2="16519" y2="91864"/>
                        <a14:backgroundMark x1="16519" y1="91864" x2="18117" y2="80678"/>
                        <a14:backgroundMark x1="26110" y1="63729" x2="33748" y2="70847"/>
                        <a14:backgroundMark x1="33748" y1="70847" x2="34103" y2="69831"/>
                        <a14:backgroundMark x1="40497" y1="71186" x2="39432" y2="77966"/>
                        <a14:backgroundMark x1="47069" y1="78983" x2="53108" y2="85085"/>
                        <a14:backgroundMark x1="53108" y1="85085" x2="53286" y2="84746"/>
                        <a14:backgroundMark x1="51687" y1="28475" x2="50089" y2="41356"/>
                        <a14:backgroundMark x1="50089" y1="41356" x2="53641" y2="28475"/>
                        <a14:backgroundMark x1="53641" y1="28475" x2="53641" y2="28475"/>
                        <a14:backgroundMark x1="60746" y1="11864" x2="59147" y2="12542"/>
                        <a14:backgroundMark x1="52220" y1="40000" x2="53108" y2="38644"/>
                        <a14:backgroundMark x1="51510" y1="37288" x2="54707" y2="43729"/>
                        <a14:backgroundMark x1="53641" y1="30169" x2="54707" y2="36610"/>
                        <a14:backgroundMark x1="48845" y1="58983" x2="48313" y2="54576"/>
                        <a14:backgroundMark x1="33037" y1="38305" x2="35702" y2="37966"/>
                        <a14:backgroundMark x1="32327" y1="43729" x2="33393" y2="50169"/>
                        <a14:backgroundMark x1="34103" y1="54576" x2="34281" y2="52203"/>
                        <a14:backgroundMark x1="55417" y1="80000" x2="58792" y2="80678"/>
                        <a14:backgroundMark x1="64476" y1="72203" x2="64476" y2="77966"/>
                        <a14:backgroundMark x1="69627" y1="82373" x2="74245" y2="85085"/>
                        <a14:backgroundMark x1="75666" y1="67119" x2="85613" y2="73898"/>
                        <a14:backgroundMark x1="89698" y1="77288" x2="88277" y2="77627"/>
                        <a14:backgroundMark x1="72114" y1="64407" x2="71048" y2="68475"/>
                        <a14:backgroundMark x1="64476" y1="80678" x2="64121" y2="77966"/>
                        <a14:backgroundMark x1="64298" y1="80339" x2="64476" y2="74237"/>
                        <a14:backgroundMark x1="6750" y1="97966" x2="12966" y2="9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35" y="4528456"/>
            <a:ext cx="4568836" cy="2393973"/>
          </a:xfrm>
          <a:prstGeom prst="rect">
            <a:avLst/>
          </a:prstGeom>
        </p:spPr>
      </p:pic>
      <p:sp>
        <p:nvSpPr>
          <p:cNvPr id="19" name="!!TextBox 8">
            <a:extLst>
              <a:ext uri="{FF2B5EF4-FFF2-40B4-BE49-F238E27FC236}">
                <a16:creationId xmlns:a16="http://schemas.microsoft.com/office/drawing/2014/main" id="{80AEE7B6-BD2E-48C9-A77C-AD0FFCDD501D}"/>
              </a:ext>
            </a:extLst>
          </p:cNvPr>
          <p:cNvSpPr txBox="1"/>
          <p:nvPr/>
        </p:nvSpPr>
        <p:spPr>
          <a:xfrm>
            <a:off x="1795462" y="1864256"/>
            <a:ext cx="84806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1">
                <a:latin typeface="UVN Saigon" panose="00000400000000000000" pitchFamily="2" charset="0"/>
              </a:defRPr>
            </a:lvl1pPr>
          </a:lstStyle>
          <a:p>
            <a:r>
              <a:rPr lang="nl-NL"/>
              <a:t> </a:t>
            </a:r>
            <a:r>
              <a:rPr lang="en-US" altLang="en-US"/>
              <a:t>Khi thực hiện phép nhân số với số có ba chữ số </a:t>
            </a:r>
            <a:r>
              <a:rPr lang="en-US" altLang="en-US" i="1">
                <a:solidFill>
                  <a:srgbClr val="C00000"/>
                </a:solidFill>
              </a:rPr>
              <a:t>mà thừa số thứ hai có chữ số 0</a:t>
            </a:r>
            <a:r>
              <a:rPr lang="en-US" altLang="en-US"/>
              <a:t> ở hàng chục, ta làm thế nào?</a:t>
            </a:r>
            <a:endParaRPr lang="en-US" dirty="0"/>
          </a:p>
        </p:txBody>
      </p:sp>
      <p:sp>
        <p:nvSpPr>
          <p:cNvPr id="21" name="!!TextBox 8">
            <a:extLst>
              <a:ext uri="{FF2B5EF4-FFF2-40B4-BE49-F238E27FC236}">
                <a16:creationId xmlns:a16="http://schemas.microsoft.com/office/drawing/2014/main" id="{A48A48E9-6920-48A2-8FBA-97B4A8F28853}"/>
              </a:ext>
            </a:extLst>
          </p:cNvPr>
          <p:cNvSpPr txBox="1"/>
          <p:nvPr/>
        </p:nvSpPr>
        <p:spPr>
          <a:xfrm>
            <a:off x="1358634" y="1260540"/>
            <a:ext cx="93543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1">
                <a:latin typeface="UVN Saigon" panose="00000400000000000000" pitchFamily="2" charset="0"/>
              </a:defRPr>
            </a:lvl1pPr>
          </a:lstStyle>
          <a:p>
            <a:pPr algn="l"/>
            <a:r>
              <a:rPr lang="en-US" altLang="en-US"/>
              <a:t>- Tìm tích riêng thứ nhất.</a:t>
            </a:r>
          </a:p>
          <a:p>
            <a:pPr algn="l"/>
            <a:r>
              <a:rPr lang="en-US" altLang="en-US"/>
              <a:t>- Tìm tích riêng thứ ba. </a:t>
            </a:r>
          </a:p>
          <a:p>
            <a:pPr algn="l"/>
            <a:r>
              <a:rPr lang="en-US" altLang="en-US"/>
              <a:t>   </a:t>
            </a:r>
            <a:r>
              <a:rPr lang="en-US" altLang="en-US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i="1">
                <a:solidFill>
                  <a:srgbClr val="C00000"/>
                </a:solidFill>
              </a:rPr>
              <a:t>Tích riêng thứ ba viết lùi sang bên trái hai cột so với tích riêng thứ nhất.</a:t>
            </a:r>
          </a:p>
          <a:p>
            <a:pPr algn="l"/>
            <a:r>
              <a:rPr lang="en-US" altLang="en-US"/>
              <a:t>- Cộng các tích riêng lại.</a:t>
            </a:r>
          </a:p>
        </p:txBody>
      </p:sp>
    </p:spTree>
    <p:extLst>
      <p:ext uri="{BB962C8B-B14F-4D97-AF65-F5344CB8AC3E}">
        <p14:creationId xmlns:p14="http://schemas.microsoft.com/office/powerpoint/2010/main" val="404107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48987"/>
            <a:ext cx="12192000" cy="10609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32" y="4514906"/>
            <a:ext cx="1181100" cy="1647825"/>
          </a:xfrm>
          <a:prstGeom prst="rect">
            <a:avLst/>
          </a:prstGeom>
        </p:spPr>
      </p:pic>
      <p:sp>
        <p:nvSpPr>
          <p:cNvPr id="16" name="!!Oval 1">
            <a:extLst>
              <a:ext uri="{FF2B5EF4-FFF2-40B4-BE49-F238E27FC236}">
                <a16:creationId xmlns:a16="http://schemas.microsoft.com/office/drawing/2014/main" id="{A49DB3C9-9315-43F8-97B3-50F75816864B}"/>
              </a:ext>
            </a:extLst>
          </p:cNvPr>
          <p:cNvSpPr/>
          <p:nvPr/>
        </p:nvSpPr>
        <p:spPr bwMode="auto">
          <a:xfrm>
            <a:off x="3134934" y="1744432"/>
            <a:ext cx="6984376" cy="2470982"/>
          </a:xfrm>
          <a:prstGeom prst="ellipse">
            <a:avLst/>
          </a:prstGeom>
          <a:solidFill>
            <a:schemeClr val="accent1"/>
          </a:solidFill>
          <a:ln w="317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69" name="Freeform: Shape 22">
            <a:extLst>
              <a:ext uri="{FF2B5EF4-FFF2-40B4-BE49-F238E27FC236}">
                <a16:creationId xmlns:a16="http://schemas.microsoft.com/office/drawing/2014/main" id="{096766E7-83FF-4964-BD37-9F93D756A89C}"/>
              </a:ext>
            </a:extLst>
          </p:cNvPr>
          <p:cNvSpPr>
            <a:spLocks/>
          </p:cNvSpPr>
          <p:nvPr/>
        </p:nvSpPr>
        <p:spPr bwMode="auto">
          <a:xfrm>
            <a:off x="9481482" y="3307440"/>
            <a:ext cx="51070" cy="11563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3" y="0"/>
              </a:cxn>
              <a:cxn ang="0">
                <a:pos x="0" y="3"/>
              </a:cxn>
              <a:cxn ang="0">
                <a:pos x="3" y="5"/>
              </a:cxn>
              <a:cxn ang="0">
                <a:pos x="19" y="5"/>
              </a:cxn>
              <a:cxn ang="0">
                <a:pos x="22" y="3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2" h="5">
                <a:moveTo>
                  <a:pt x="19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5"/>
                  <a:pt x="3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1" y="5"/>
                  <a:pt x="22" y="4"/>
                  <a:pt x="22" y="3"/>
                </a:cubicBezTo>
                <a:cubicBezTo>
                  <a:pt x="22" y="1"/>
                  <a:pt x="21" y="0"/>
                  <a:pt x="19" y="0"/>
                </a:cubicBezTo>
                <a:close/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09D36-B123-4E34-BCC7-914D928D73A1}"/>
              </a:ext>
            </a:extLst>
          </p:cNvPr>
          <p:cNvGrpSpPr/>
          <p:nvPr/>
        </p:nvGrpSpPr>
        <p:grpSpPr>
          <a:xfrm>
            <a:off x="2896300" y="2131781"/>
            <a:ext cx="7175732" cy="1471487"/>
            <a:chOff x="2397780" y="2825116"/>
            <a:chExt cx="7175732" cy="147148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C28A48-5C81-444B-8AEA-267C44E9C8B1}"/>
                </a:ext>
              </a:extLst>
            </p:cNvPr>
            <p:cNvSpPr txBox="1"/>
            <p:nvPr/>
          </p:nvSpPr>
          <p:spPr>
            <a:xfrm>
              <a:off x="2466830" y="2850053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C00000"/>
                  </a:solidFill>
                </a:rPr>
                <a:t>Luyện tập</a:t>
              </a:r>
              <a:endParaRPr lang="zh-CN" altLang="en-US" sz="8800" b="1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CC646FF-EDDC-4865-9A99-042DAB95AEBF}"/>
                </a:ext>
              </a:extLst>
            </p:cNvPr>
            <p:cNvSpPr txBox="1"/>
            <p:nvPr/>
          </p:nvSpPr>
          <p:spPr>
            <a:xfrm>
              <a:off x="2397780" y="2825116"/>
              <a:ext cx="710668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800" b="1">
                  <a:solidFill>
                    <a:schemeClr val="bg1"/>
                  </a:solidFill>
                </a:rPr>
                <a:t>Luyện tập</a:t>
              </a:r>
              <a:endParaRPr lang="zh-CN" altLang="en-US" sz="8800" b="1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35C84CDA-D60F-4C5E-A568-6DF993DAD6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3107183" y="1797031"/>
            <a:ext cx="642932" cy="142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162C75-4C13-4499-BF09-EB2F07550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46" y="932555"/>
            <a:ext cx="2621425" cy="2343258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84C5E68-3569-4B64-A233-CE17968F68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1" y="2979923"/>
            <a:ext cx="3965472" cy="3700556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FCBC9E7F-7F35-4474-9DB4-BC5CC4CAF9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73" y="2156717"/>
            <a:ext cx="590550" cy="8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7"/>
            <a:ext cx="1749140" cy="1647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810BAA-8F4A-487E-BF52-CD9DCFA7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sp>
        <p:nvSpPr>
          <p:cNvPr id="14" name="!!Picture 7">
            <a:extLst>
              <a:ext uri="{FF2B5EF4-FFF2-40B4-BE49-F238E27FC236}">
                <a16:creationId xmlns:a16="http://schemas.microsoft.com/office/drawing/2014/main" id="{C494E873-4DFA-4D24-9264-8693A8AE638F}"/>
              </a:ext>
            </a:extLst>
          </p:cNvPr>
          <p:cNvSpPr/>
          <p:nvPr/>
        </p:nvSpPr>
        <p:spPr>
          <a:xfrm>
            <a:off x="2058955" y="2551842"/>
            <a:ext cx="1536171" cy="1420477"/>
          </a:xfrm>
          <a:prstGeom prst="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>
                <a:latin typeface="Agency FB" panose="020B0503020202020204" pitchFamily="34" charset="0"/>
              </a:rPr>
              <a:t>01</a:t>
            </a:r>
            <a:endParaRPr lang="zh-CN" altLang="en-US" sz="5867" dirty="0">
              <a:latin typeface="Agency FB" panose="020B0503020202020204" pitchFamily="34" charset="0"/>
            </a:endParaRPr>
          </a:p>
        </p:txBody>
      </p:sp>
      <p:sp>
        <p:nvSpPr>
          <p:cNvPr id="15" name="!!TextBox 8">
            <a:extLst>
              <a:ext uri="{FF2B5EF4-FFF2-40B4-BE49-F238E27FC236}">
                <a16:creationId xmlns:a16="http://schemas.microsoft.com/office/drawing/2014/main" id="{FC7B0E92-1724-4BCA-AF6E-1FEE9247B8AA}"/>
              </a:ext>
            </a:extLst>
          </p:cNvPr>
          <p:cNvSpPr txBox="1"/>
          <p:nvPr/>
        </p:nvSpPr>
        <p:spPr>
          <a:xfrm>
            <a:off x="3402991" y="2882873"/>
            <a:ext cx="5501027" cy="830997"/>
          </a:xfrm>
          <a:prstGeom prst="rect">
            <a:avLst/>
          </a:prstGeom>
          <a:noFill/>
          <a:ln w="38100">
            <a:solidFill>
              <a:srgbClr val="27AFA2"/>
            </a:solidFill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4800" b="1">
                <a:latin typeface="UVN Saigon" panose="00000400000000000000" pitchFamily="2" charset="0"/>
              </a:rPr>
              <a:t>Đặt tính rồi tính:</a:t>
            </a:r>
            <a:endParaRPr lang="en-US" sz="4800" b="1" dirty="0">
              <a:latin typeface="UVN Saigon" panose="00000400000000000000" pitchFamily="2" charset="0"/>
            </a:endParaRPr>
          </a:p>
        </p:txBody>
      </p:sp>
      <p:sp>
        <p:nvSpPr>
          <p:cNvPr id="16" name="!!!TextBox 15">
            <a:extLst>
              <a:ext uri="{FF2B5EF4-FFF2-40B4-BE49-F238E27FC236}">
                <a16:creationId xmlns:a16="http://schemas.microsoft.com/office/drawing/2014/main" id="{D380C6AD-8748-459D-95E0-5603D23472DC}"/>
              </a:ext>
            </a:extLst>
          </p:cNvPr>
          <p:cNvSpPr txBox="1"/>
          <p:nvPr/>
        </p:nvSpPr>
        <p:spPr>
          <a:xfrm>
            <a:off x="1817909" y="2877709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a) 523 x 305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7" name="!!TextBox 16">
            <a:extLst>
              <a:ext uri="{FF2B5EF4-FFF2-40B4-BE49-F238E27FC236}">
                <a16:creationId xmlns:a16="http://schemas.microsoft.com/office/drawing/2014/main" id="{B484D671-362A-4640-AEDD-6565B16A4D18}"/>
              </a:ext>
            </a:extLst>
          </p:cNvPr>
          <p:cNvSpPr txBox="1"/>
          <p:nvPr/>
        </p:nvSpPr>
        <p:spPr>
          <a:xfrm>
            <a:off x="6153504" y="2848405"/>
            <a:ext cx="379911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b) 308 x 563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sp>
        <p:nvSpPr>
          <p:cNvPr id="18" name="!!TextBox 17">
            <a:extLst>
              <a:ext uri="{FF2B5EF4-FFF2-40B4-BE49-F238E27FC236}">
                <a16:creationId xmlns:a16="http://schemas.microsoft.com/office/drawing/2014/main" id="{FD3D28CC-2BA2-41CB-A436-9CEAD31FDFA0}"/>
              </a:ext>
            </a:extLst>
          </p:cNvPr>
          <p:cNvSpPr txBox="1"/>
          <p:nvPr/>
        </p:nvSpPr>
        <p:spPr>
          <a:xfrm>
            <a:off x="3778003" y="3929136"/>
            <a:ext cx="4587092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4000" b="1">
                <a:latin typeface="UVN Saigon" panose="00000400000000000000" pitchFamily="2" charset="0"/>
              </a:rPr>
              <a:t>c) 1 309 x 202</a:t>
            </a:r>
            <a:endParaRPr lang="en-US" sz="4000" b="1" dirty="0">
              <a:latin typeface="UVN Saigon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2E4D2-1FEA-49E3-B2B0-77010CE21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242824"/>
            <a:ext cx="2511770" cy="2542252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C53122C1-A7CF-471B-AFD0-36747A6749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8351446" y="-732949"/>
            <a:ext cx="5372100" cy="61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5977 -0.0817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1.45833E-6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NKNOELEADERBOARD" val="1183906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665</TotalTime>
  <Words>370</Words>
  <Application>Microsoft Office PowerPoint</Application>
  <PresentationFormat>Widescreen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Times New Roman</vt:lpstr>
      <vt:lpstr>UVN Nguyen Du</vt:lpstr>
      <vt:lpstr>Arial</vt:lpstr>
      <vt:lpstr>UVN Huong Que Nang</vt:lpstr>
      <vt:lpstr>Agency FB</vt:lpstr>
      <vt:lpstr>UVN Saigon</vt:lpstr>
      <vt:lpstr>UVN Banh Mi</vt:lpstr>
      <vt:lpstr>UVN Thang Gieng</vt:lpstr>
      <vt:lpstr>等线</vt:lpstr>
      <vt:lpstr>Broadway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so co 3 chu so tt</dc:title>
  <dc:subject>Toan 4</dc:subject>
  <dc:creator>KTUTS</dc:creator>
  <cp:keywords>HaiHa</cp:keywords>
  <dc:description/>
  <cp:lastModifiedBy>PHAN HOÀNG PHƯỚC HẠNH</cp:lastModifiedBy>
  <cp:revision>26</cp:revision>
  <dcterms:created xsi:type="dcterms:W3CDTF">2018-05-30T07:26:44Z</dcterms:created>
  <dcterms:modified xsi:type="dcterms:W3CDTF">2021-11-28T04:33:26Z</dcterms:modified>
  <cp:category/>
  <cp:version>Q58</cp:version>
</cp:coreProperties>
</file>